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16"/>
  </p:notesMasterIdLst>
  <p:sldIdLst>
    <p:sldId id="314" r:id="rId5"/>
    <p:sldId id="353" r:id="rId6"/>
    <p:sldId id="309" r:id="rId7"/>
    <p:sldId id="315" r:id="rId8"/>
    <p:sldId id="352" r:id="rId9"/>
    <p:sldId id="347" r:id="rId10"/>
    <p:sldId id="348" r:id="rId11"/>
    <p:sldId id="349" r:id="rId12"/>
    <p:sldId id="336" r:id="rId13"/>
    <p:sldId id="351" r:id="rId14"/>
    <p:sldId id="35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66AFB2-E548-4D55-8BAF-F4E13DBB33C4}" v="2" dt="2023-03-08T08:44:11.3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4964" autoAdjust="0"/>
  </p:normalViewPr>
  <p:slideViewPr>
    <p:cSldViewPr snapToGrid="0">
      <p:cViewPr varScale="1">
        <p:scale>
          <a:sx n="61" d="100"/>
          <a:sy n="61" d="100"/>
        </p:scale>
        <p:origin x="24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ludds J" userId="497277bc-b6cd-448e-89a1-c0d2b80e70f8" providerId="ADAL" clId="{3766AFB2-E548-4D55-8BAF-F4E13DBB33C4}"/>
    <pc:docChg chg="delSld modSld">
      <pc:chgData name="Sludds J" userId="497277bc-b6cd-448e-89a1-c0d2b80e70f8" providerId="ADAL" clId="{3766AFB2-E548-4D55-8BAF-F4E13DBB33C4}" dt="2023-03-08T08:44:11.376" v="16" actId="20577"/>
      <pc:docMkLst>
        <pc:docMk/>
      </pc:docMkLst>
      <pc:sldChg chg="modSp mod modNotesTx">
        <pc:chgData name="Sludds J" userId="497277bc-b6cd-448e-89a1-c0d2b80e70f8" providerId="ADAL" clId="{3766AFB2-E548-4D55-8BAF-F4E13DBB33C4}" dt="2023-03-08T08:44:11.376" v="16" actId="20577"/>
        <pc:sldMkLst>
          <pc:docMk/>
          <pc:sldMk cId="0" sldId="336"/>
        </pc:sldMkLst>
        <pc:spChg chg="mod">
          <ac:chgData name="Sludds J" userId="497277bc-b6cd-448e-89a1-c0d2b80e70f8" providerId="ADAL" clId="{3766AFB2-E548-4D55-8BAF-F4E13DBB33C4}" dt="2023-03-08T08:43:53.174" v="14" actId="20577"/>
          <ac:spMkLst>
            <pc:docMk/>
            <pc:sldMk cId="0" sldId="336"/>
            <ac:spMk id="3" creationId="{417F5555-CCF7-ED94-CB27-C8B2D8EE7209}"/>
          </ac:spMkLst>
        </pc:spChg>
        <pc:graphicFrameChg chg="mod">
          <ac:chgData name="Sludds J" userId="497277bc-b6cd-448e-89a1-c0d2b80e70f8" providerId="ADAL" clId="{3766AFB2-E548-4D55-8BAF-F4E13DBB33C4}" dt="2023-03-08T08:44:11.376" v="16" actId="20577"/>
          <ac:graphicFrameMkLst>
            <pc:docMk/>
            <pc:sldMk cId="0" sldId="336"/>
            <ac:graphicFrameMk id="31753" creationId="{0835263E-DE2C-E573-E826-A02DA1C3C6E7}"/>
          </ac:graphicFrameMkLst>
        </pc:graphicFrameChg>
      </pc:sldChg>
      <pc:sldChg chg="del">
        <pc:chgData name="Sludds J" userId="497277bc-b6cd-448e-89a1-c0d2b80e70f8" providerId="ADAL" clId="{3766AFB2-E548-4D55-8BAF-F4E13DBB33C4}" dt="2023-03-08T08:35:47.041" v="1" actId="47"/>
        <pc:sldMkLst>
          <pc:docMk/>
          <pc:sldMk cId="0" sldId="350"/>
        </pc:sldMkLst>
      </pc:sldChg>
      <pc:sldChg chg="del">
        <pc:chgData name="Sludds J" userId="497277bc-b6cd-448e-89a1-c0d2b80e70f8" providerId="ADAL" clId="{3766AFB2-E548-4D55-8BAF-F4E13DBB33C4}" dt="2023-03-08T08:35:44.689" v="0" actId="47"/>
        <pc:sldMkLst>
          <pc:docMk/>
          <pc:sldMk cId="3764444711" sldId="354"/>
        </pc:sldMkLst>
      </pc:sldChg>
      <pc:sldChg chg="del">
        <pc:chgData name="Sludds J" userId="497277bc-b6cd-448e-89a1-c0d2b80e70f8" providerId="ADAL" clId="{3766AFB2-E548-4D55-8BAF-F4E13DBB33C4}" dt="2023-03-08T08:35:49.294" v="3" actId="47"/>
        <pc:sldMkLst>
          <pc:docMk/>
          <pc:sldMk cId="3635323953" sldId="356"/>
        </pc:sldMkLst>
      </pc:sldChg>
      <pc:sldChg chg="del">
        <pc:chgData name="Sludds J" userId="497277bc-b6cd-448e-89a1-c0d2b80e70f8" providerId="ADAL" clId="{3766AFB2-E548-4D55-8BAF-F4E13DBB33C4}" dt="2023-03-08T08:35:48.373" v="2" actId="47"/>
        <pc:sldMkLst>
          <pc:docMk/>
          <pc:sldMk cId="4155065796" sldId="35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22D73C-5178-46FB-AD90-CD910CDDB2D1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6EF4C4-89E9-4CC5-ABAD-079F402F1EAA}">
      <dgm:prSet/>
      <dgm:spPr/>
      <dgm:t>
        <a:bodyPr/>
        <a:lstStyle/>
        <a:p>
          <a:r>
            <a:rPr lang="en-GB"/>
            <a:t>Experience afresh things that we have been taking for granted</a:t>
          </a:r>
          <a:endParaRPr lang="en-US"/>
        </a:p>
      </dgm:t>
    </dgm:pt>
    <dgm:pt modelId="{E071CC7A-4726-4416-908A-C261B51420F5}" type="parTrans" cxnId="{B61D1C8A-E9AB-4579-8C83-275E4A89FB73}">
      <dgm:prSet/>
      <dgm:spPr/>
      <dgm:t>
        <a:bodyPr/>
        <a:lstStyle/>
        <a:p>
          <a:endParaRPr lang="en-US"/>
        </a:p>
      </dgm:t>
    </dgm:pt>
    <dgm:pt modelId="{0F9E59CE-F5DC-463F-A7A4-3967F036602E}" type="sibTrans" cxnId="{B61D1C8A-E9AB-4579-8C83-275E4A89FB73}">
      <dgm:prSet/>
      <dgm:spPr/>
      <dgm:t>
        <a:bodyPr/>
        <a:lstStyle/>
        <a:p>
          <a:endParaRPr lang="en-US"/>
        </a:p>
      </dgm:t>
    </dgm:pt>
    <dgm:pt modelId="{C4D1405C-B0FB-451F-959B-0CA1E78B6479}">
      <dgm:prSet/>
      <dgm:spPr/>
      <dgm:t>
        <a:bodyPr/>
        <a:lstStyle/>
        <a:p>
          <a:r>
            <a:rPr lang="en-GB"/>
            <a:t>Become more aware of our thoughts and feelings so we can move away from those that are not helpful</a:t>
          </a:r>
          <a:endParaRPr lang="en-US"/>
        </a:p>
      </dgm:t>
    </dgm:pt>
    <dgm:pt modelId="{D228014F-D178-46D4-BAFA-73AF29D53618}" type="parTrans" cxnId="{F83DC3FE-C63D-4194-9FAB-A0D15FFC171B}">
      <dgm:prSet/>
      <dgm:spPr/>
      <dgm:t>
        <a:bodyPr/>
        <a:lstStyle/>
        <a:p>
          <a:endParaRPr lang="en-US"/>
        </a:p>
      </dgm:t>
    </dgm:pt>
    <dgm:pt modelId="{5A90836B-561F-45FE-BAAB-AEDD09F5C6B5}" type="sibTrans" cxnId="{F83DC3FE-C63D-4194-9FAB-A0D15FFC171B}">
      <dgm:prSet/>
      <dgm:spPr/>
      <dgm:t>
        <a:bodyPr/>
        <a:lstStyle/>
        <a:p>
          <a:endParaRPr lang="en-US"/>
        </a:p>
      </dgm:t>
    </dgm:pt>
    <dgm:pt modelId="{64DEAFA6-F16E-4C0E-B771-777DAB82AC53}">
      <dgm:prSet/>
      <dgm:spPr/>
      <dgm:t>
        <a:bodyPr/>
        <a:lstStyle/>
        <a:p>
          <a:r>
            <a:rPr lang="en-GB"/>
            <a:t>Mindfulness can help us deal with problems more productively </a:t>
          </a:r>
          <a:endParaRPr lang="en-US"/>
        </a:p>
      </dgm:t>
    </dgm:pt>
    <dgm:pt modelId="{AF53339A-B0F3-4F67-AF1A-77DA1E39E39D}" type="parTrans" cxnId="{C81C4066-251F-4AE5-B8DF-6431F590B7D1}">
      <dgm:prSet/>
      <dgm:spPr/>
      <dgm:t>
        <a:bodyPr/>
        <a:lstStyle/>
        <a:p>
          <a:endParaRPr lang="en-US"/>
        </a:p>
      </dgm:t>
    </dgm:pt>
    <dgm:pt modelId="{CD2C5FAF-9E19-4F1E-AA2F-B310870444AF}" type="sibTrans" cxnId="{C81C4066-251F-4AE5-B8DF-6431F590B7D1}">
      <dgm:prSet/>
      <dgm:spPr/>
      <dgm:t>
        <a:bodyPr/>
        <a:lstStyle/>
        <a:p>
          <a:endParaRPr lang="en-US"/>
        </a:p>
      </dgm:t>
    </dgm:pt>
    <dgm:pt modelId="{20766167-F546-407A-8DD5-C431C24391D0}">
      <dgm:prSet/>
      <dgm:spPr/>
      <dgm:t>
        <a:bodyPr/>
        <a:lstStyle/>
        <a:p>
          <a:r>
            <a:rPr lang="en-GB"/>
            <a:t>Allows us to notice signs of stress or anxiety earlier and helps us deal with them better</a:t>
          </a:r>
          <a:endParaRPr lang="en-US"/>
        </a:p>
      </dgm:t>
    </dgm:pt>
    <dgm:pt modelId="{D7FAF764-994A-4F17-8CB7-2FDCF3D9C2A7}" type="parTrans" cxnId="{F9150DC8-3638-4056-9391-D919251656CF}">
      <dgm:prSet/>
      <dgm:spPr/>
      <dgm:t>
        <a:bodyPr/>
        <a:lstStyle/>
        <a:p>
          <a:endParaRPr lang="en-US"/>
        </a:p>
      </dgm:t>
    </dgm:pt>
    <dgm:pt modelId="{CFA7BF3B-E876-48D9-9F4E-41B59A3A97FA}" type="sibTrans" cxnId="{F9150DC8-3638-4056-9391-D919251656CF}">
      <dgm:prSet/>
      <dgm:spPr/>
      <dgm:t>
        <a:bodyPr/>
        <a:lstStyle/>
        <a:p>
          <a:endParaRPr lang="en-US"/>
        </a:p>
      </dgm:t>
    </dgm:pt>
    <dgm:pt modelId="{2DA0F865-C938-4328-99C8-247F9E1217C3}" type="pres">
      <dgm:prSet presAssocID="{5022D73C-5178-46FB-AD90-CD910CDDB2D1}" presName="matrix" presStyleCnt="0">
        <dgm:presLayoutVars>
          <dgm:chMax val="1"/>
          <dgm:dir/>
          <dgm:resizeHandles val="exact"/>
        </dgm:presLayoutVars>
      </dgm:prSet>
      <dgm:spPr/>
    </dgm:pt>
    <dgm:pt modelId="{27E3C4D8-4943-41E3-8296-A46FF883C4A7}" type="pres">
      <dgm:prSet presAssocID="{5022D73C-5178-46FB-AD90-CD910CDDB2D1}" presName="diamond" presStyleLbl="bgShp" presStyleIdx="0" presStyleCnt="1"/>
      <dgm:spPr/>
    </dgm:pt>
    <dgm:pt modelId="{BC1EAA9B-EA23-449A-A101-323B28EBBAD7}" type="pres">
      <dgm:prSet presAssocID="{5022D73C-5178-46FB-AD90-CD910CDDB2D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BD2A198-210D-4A88-BBED-A3E692AE0685}" type="pres">
      <dgm:prSet presAssocID="{5022D73C-5178-46FB-AD90-CD910CDDB2D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863793-C6C2-4957-B8FC-EB9D313A326E}" type="pres">
      <dgm:prSet presAssocID="{5022D73C-5178-46FB-AD90-CD910CDDB2D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B593F501-9565-454E-86A2-AEB2232863AD}" type="pres">
      <dgm:prSet presAssocID="{5022D73C-5178-46FB-AD90-CD910CDDB2D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451BA3A-F5E1-48A6-887A-5F1B625BC13E}" type="presOf" srcId="{C4D1405C-B0FB-451F-959B-0CA1E78B6479}" destId="{6BD2A198-210D-4A88-BBED-A3E692AE0685}" srcOrd="0" destOrd="0" presId="urn:microsoft.com/office/officeart/2005/8/layout/matrix3"/>
    <dgm:cxn modelId="{C81C4066-251F-4AE5-B8DF-6431F590B7D1}" srcId="{5022D73C-5178-46FB-AD90-CD910CDDB2D1}" destId="{64DEAFA6-F16E-4C0E-B771-777DAB82AC53}" srcOrd="2" destOrd="0" parTransId="{AF53339A-B0F3-4F67-AF1A-77DA1E39E39D}" sibTransId="{CD2C5FAF-9E19-4F1E-AA2F-B310870444AF}"/>
    <dgm:cxn modelId="{B61D1C8A-E9AB-4579-8C83-275E4A89FB73}" srcId="{5022D73C-5178-46FB-AD90-CD910CDDB2D1}" destId="{EB6EF4C4-89E9-4CC5-ABAD-079F402F1EAA}" srcOrd="0" destOrd="0" parTransId="{E071CC7A-4726-4416-908A-C261B51420F5}" sibTransId="{0F9E59CE-F5DC-463F-A7A4-3967F036602E}"/>
    <dgm:cxn modelId="{B4330791-1E45-4EA5-9FE1-B4D8ED539D18}" type="presOf" srcId="{5022D73C-5178-46FB-AD90-CD910CDDB2D1}" destId="{2DA0F865-C938-4328-99C8-247F9E1217C3}" srcOrd="0" destOrd="0" presId="urn:microsoft.com/office/officeart/2005/8/layout/matrix3"/>
    <dgm:cxn modelId="{A368CC98-0C4D-4245-8A3F-53FA4C2F888B}" type="presOf" srcId="{64DEAFA6-F16E-4C0E-B771-777DAB82AC53}" destId="{4D863793-C6C2-4957-B8FC-EB9D313A326E}" srcOrd="0" destOrd="0" presId="urn:microsoft.com/office/officeart/2005/8/layout/matrix3"/>
    <dgm:cxn modelId="{F9150DC8-3638-4056-9391-D919251656CF}" srcId="{5022D73C-5178-46FB-AD90-CD910CDDB2D1}" destId="{20766167-F546-407A-8DD5-C431C24391D0}" srcOrd="3" destOrd="0" parTransId="{D7FAF764-994A-4F17-8CB7-2FDCF3D9C2A7}" sibTransId="{CFA7BF3B-E876-48D9-9F4E-41B59A3A97FA}"/>
    <dgm:cxn modelId="{1E9561F5-CC74-409E-9BC1-241FA5B2DA43}" type="presOf" srcId="{20766167-F546-407A-8DD5-C431C24391D0}" destId="{B593F501-9565-454E-86A2-AEB2232863AD}" srcOrd="0" destOrd="0" presId="urn:microsoft.com/office/officeart/2005/8/layout/matrix3"/>
    <dgm:cxn modelId="{9D875CF8-2E5C-48C1-9F86-676657A34B4B}" type="presOf" srcId="{EB6EF4C4-89E9-4CC5-ABAD-079F402F1EAA}" destId="{BC1EAA9B-EA23-449A-A101-323B28EBBAD7}" srcOrd="0" destOrd="0" presId="urn:microsoft.com/office/officeart/2005/8/layout/matrix3"/>
    <dgm:cxn modelId="{F83DC3FE-C63D-4194-9FAB-A0D15FFC171B}" srcId="{5022D73C-5178-46FB-AD90-CD910CDDB2D1}" destId="{C4D1405C-B0FB-451F-959B-0CA1E78B6479}" srcOrd="1" destOrd="0" parTransId="{D228014F-D178-46D4-BAFA-73AF29D53618}" sibTransId="{5A90836B-561F-45FE-BAAB-AEDD09F5C6B5}"/>
    <dgm:cxn modelId="{08492592-54EF-4988-8E56-B532B14A06DB}" type="presParOf" srcId="{2DA0F865-C938-4328-99C8-247F9E1217C3}" destId="{27E3C4D8-4943-41E3-8296-A46FF883C4A7}" srcOrd="0" destOrd="0" presId="urn:microsoft.com/office/officeart/2005/8/layout/matrix3"/>
    <dgm:cxn modelId="{2941BE5E-A884-43E7-A819-802FF352195F}" type="presParOf" srcId="{2DA0F865-C938-4328-99C8-247F9E1217C3}" destId="{BC1EAA9B-EA23-449A-A101-323B28EBBAD7}" srcOrd="1" destOrd="0" presId="urn:microsoft.com/office/officeart/2005/8/layout/matrix3"/>
    <dgm:cxn modelId="{106A8127-7B57-43F8-BDE3-2D8687DA19F0}" type="presParOf" srcId="{2DA0F865-C938-4328-99C8-247F9E1217C3}" destId="{6BD2A198-210D-4A88-BBED-A3E692AE0685}" srcOrd="2" destOrd="0" presId="urn:microsoft.com/office/officeart/2005/8/layout/matrix3"/>
    <dgm:cxn modelId="{9F0C4D83-37AA-49B4-9C8A-74BD4494DBB2}" type="presParOf" srcId="{2DA0F865-C938-4328-99C8-247F9E1217C3}" destId="{4D863793-C6C2-4957-B8FC-EB9D313A326E}" srcOrd="3" destOrd="0" presId="urn:microsoft.com/office/officeart/2005/8/layout/matrix3"/>
    <dgm:cxn modelId="{3F7E65B1-F03B-42B5-BBD4-1337173DBD24}" type="presParOf" srcId="{2DA0F865-C938-4328-99C8-247F9E1217C3}" destId="{B593F501-9565-454E-86A2-AEB2232863A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81B556-6DF0-44CD-AE80-60C45A8BA1E1}" type="doc">
      <dgm:prSet loTypeId="urn:microsoft.com/office/officeart/2016/7/layout/VerticalSolid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5E505-B6EF-4526-88BC-015FC2716606}">
      <dgm:prSet/>
      <dgm:spPr/>
      <dgm:t>
        <a:bodyPr/>
        <a:lstStyle/>
        <a:p>
          <a:r>
            <a:rPr lang="en-US"/>
            <a:t>Arrange</a:t>
          </a:r>
        </a:p>
      </dgm:t>
    </dgm:pt>
    <dgm:pt modelId="{B4EA588E-AB85-401F-B713-CD4D8E23C2D9}" type="parTrans" cxnId="{1D062689-B29A-4A56-B47F-C24029DD7C97}">
      <dgm:prSet/>
      <dgm:spPr/>
      <dgm:t>
        <a:bodyPr/>
        <a:lstStyle/>
        <a:p>
          <a:endParaRPr lang="en-US"/>
        </a:p>
      </dgm:t>
    </dgm:pt>
    <dgm:pt modelId="{D8E8D296-D2C7-453E-9BAA-7E85E987E029}" type="sibTrans" cxnId="{1D062689-B29A-4A56-B47F-C24029DD7C97}">
      <dgm:prSet/>
      <dgm:spPr/>
      <dgm:t>
        <a:bodyPr/>
        <a:lstStyle/>
        <a:p>
          <a:endParaRPr lang="en-US"/>
        </a:p>
      </dgm:t>
    </dgm:pt>
    <dgm:pt modelId="{6E8124C1-BEEB-43AD-A09A-7E7CDDF12D02}">
      <dgm:prSet/>
      <dgm:spPr/>
      <dgm:t>
        <a:bodyPr/>
        <a:lstStyle/>
        <a:p>
          <a:r>
            <a:rPr lang="en-US"/>
            <a:t>Arrange to go somewhere new for lunch with a friend</a:t>
          </a:r>
        </a:p>
      </dgm:t>
    </dgm:pt>
    <dgm:pt modelId="{BA8FD8DD-53BF-473E-A1E5-242D3950800B}" type="parTrans" cxnId="{501AC8F3-A04B-42D4-BBBE-1CFFEBBFEB6B}">
      <dgm:prSet/>
      <dgm:spPr/>
      <dgm:t>
        <a:bodyPr/>
        <a:lstStyle/>
        <a:p>
          <a:endParaRPr lang="en-US"/>
        </a:p>
      </dgm:t>
    </dgm:pt>
    <dgm:pt modelId="{9A2BAB66-62BF-4723-9F59-731BDD6BCC85}" type="sibTrans" cxnId="{501AC8F3-A04B-42D4-BBBE-1CFFEBBFEB6B}">
      <dgm:prSet/>
      <dgm:spPr/>
      <dgm:t>
        <a:bodyPr/>
        <a:lstStyle/>
        <a:p>
          <a:endParaRPr lang="en-US"/>
        </a:p>
      </dgm:t>
    </dgm:pt>
    <dgm:pt modelId="{B10BDE06-E8DE-4225-A860-9155F1EB5AF1}">
      <dgm:prSet/>
      <dgm:spPr/>
      <dgm:t>
        <a:bodyPr/>
        <a:lstStyle/>
        <a:p>
          <a:r>
            <a:rPr lang="en-US"/>
            <a:t>Go</a:t>
          </a:r>
        </a:p>
      </dgm:t>
    </dgm:pt>
    <dgm:pt modelId="{9A4DE9F0-EA1A-4713-97E2-B0473380EAF1}" type="parTrans" cxnId="{5B54B961-F726-4A2B-AF5B-272B66197ACF}">
      <dgm:prSet/>
      <dgm:spPr/>
      <dgm:t>
        <a:bodyPr/>
        <a:lstStyle/>
        <a:p>
          <a:endParaRPr lang="en-US"/>
        </a:p>
      </dgm:t>
    </dgm:pt>
    <dgm:pt modelId="{5D6AD491-4186-431F-87DE-6D17F56D8DE7}" type="sibTrans" cxnId="{5B54B961-F726-4A2B-AF5B-272B66197ACF}">
      <dgm:prSet/>
      <dgm:spPr/>
      <dgm:t>
        <a:bodyPr/>
        <a:lstStyle/>
        <a:p>
          <a:endParaRPr lang="en-US"/>
        </a:p>
      </dgm:t>
    </dgm:pt>
    <dgm:pt modelId="{B571B5CD-F2B3-4F6F-8B9C-01BD543E062F}">
      <dgm:prSet/>
      <dgm:spPr/>
      <dgm:t>
        <a:bodyPr/>
        <a:lstStyle/>
        <a:p>
          <a:r>
            <a:rPr lang="en-US"/>
            <a:t>Go for a walk and leave your phone at home</a:t>
          </a:r>
        </a:p>
      </dgm:t>
    </dgm:pt>
    <dgm:pt modelId="{9A8C987F-4C40-48B5-87A4-D47C1B39AC02}" type="parTrans" cxnId="{B0E4D977-61E4-44A5-A89A-10AB099A3E2A}">
      <dgm:prSet/>
      <dgm:spPr/>
      <dgm:t>
        <a:bodyPr/>
        <a:lstStyle/>
        <a:p>
          <a:endParaRPr lang="en-US"/>
        </a:p>
      </dgm:t>
    </dgm:pt>
    <dgm:pt modelId="{AC98E5F4-3CC2-41D7-822C-A41D4867AB19}" type="sibTrans" cxnId="{B0E4D977-61E4-44A5-A89A-10AB099A3E2A}">
      <dgm:prSet/>
      <dgm:spPr/>
      <dgm:t>
        <a:bodyPr/>
        <a:lstStyle/>
        <a:p>
          <a:endParaRPr lang="en-US"/>
        </a:p>
      </dgm:t>
    </dgm:pt>
    <dgm:pt modelId="{C5F0D63B-78E7-433E-9548-A700D7E6D3C8}">
      <dgm:prSet/>
      <dgm:spPr/>
      <dgm:t>
        <a:bodyPr/>
        <a:lstStyle/>
        <a:p>
          <a:r>
            <a:rPr lang="en-US"/>
            <a:t>Resolve</a:t>
          </a:r>
        </a:p>
      </dgm:t>
    </dgm:pt>
    <dgm:pt modelId="{52C88C1E-228B-441E-8466-CCEB50C4E8C4}" type="parTrans" cxnId="{6C135876-5635-48D3-95CF-6353C6ED7712}">
      <dgm:prSet/>
      <dgm:spPr/>
      <dgm:t>
        <a:bodyPr/>
        <a:lstStyle/>
        <a:p>
          <a:endParaRPr lang="en-US"/>
        </a:p>
      </dgm:t>
    </dgm:pt>
    <dgm:pt modelId="{1F604217-672A-4782-B707-895A6049FEA2}" type="sibTrans" cxnId="{6C135876-5635-48D3-95CF-6353C6ED7712}">
      <dgm:prSet/>
      <dgm:spPr/>
      <dgm:t>
        <a:bodyPr/>
        <a:lstStyle/>
        <a:p>
          <a:endParaRPr lang="en-US"/>
        </a:p>
      </dgm:t>
    </dgm:pt>
    <dgm:pt modelId="{F4F999D0-EE2B-49A4-8755-B017A3A12F6B}">
      <dgm:prSet/>
      <dgm:spPr/>
      <dgm:t>
        <a:bodyPr/>
        <a:lstStyle/>
        <a:p>
          <a:r>
            <a:rPr lang="en-US"/>
            <a:t>Resolve a friendship issue</a:t>
          </a:r>
        </a:p>
      </dgm:t>
    </dgm:pt>
    <dgm:pt modelId="{43EADFCD-47ED-43FC-AD9B-BD993BDD2806}" type="parTrans" cxnId="{65F4E645-2C8C-4B22-A436-553680363A4C}">
      <dgm:prSet/>
      <dgm:spPr/>
      <dgm:t>
        <a:bodyPr/>
        <a:lstStyle/>
        <a:p>
          <a:endParaRPr lang="en-US"/>
        </a:p>
      </dgm:t>
    </dgm:pt>
    <dgm:pt modelId="{DBA5D100-0C58-4301-9674-87227EA9907C}" type="sibTrans" cxnId="{65F4E645-2C8C-4B22-A436-553680363A4C}">
      <dgm:prSet/>
      <dgm:spPr/>
      <dgm:t>
        <a:bodyPr/>
        <a:lstStyle/>
        <a:p>
          <a:endParaRPr lang="en-US"/>
        </a:p>
      </dgm:t>
    </dgm:pt>
    <dgm:pt modelId="{F91A1FC0-8385-499F-A063-60AE6895F6CA}">
      <dgm:prSet/>
      <dgm:spPr/>
      <dgm:t>
        <a:bodyPr/>
        <a:lstStyle/>
        <a:p>
          <a:r>
            <a:rPr lang="en-US"/>
            <a:t>Join</a:t>
          </a:r>
        </a:p>
      </dgm:t>
    </dgm:pt>
    <dgm:pt modelId="{C0665B06-83E3-4D5C-BEB2-57E995DD53D3}" type="parTrans" cxnId="{B64CBB29-3CBC-447C-B39A-4419B4E970DA}">
      <dgm:prSet/>
      <dgm:spPr/>
      <dgm:t>
        <a:bodyPr/>
        <a:lstStyle/>
        <a:p>
          <a:endParaRPr lang="en-US"/>
        </a:p>
      </dgm:t>
    </dgm:pt>
    <dgm:pt modelId="{34C73AE0-B60C-4227-B937-D6A1EF89F4BF}" type="sibTrans" cxnId="{B64CBB29-3CBC-447C-B39A-4419B4E970DA}">
      <dgm:prSet/>
      <dgm:spPr/>
      <dgm:t>
        <a:bodyPr/>
        <a:lstStyle/>
        <a:p>
          <a:endParaRPr lang="en-US"/>
        </a:p>
      </dgm:t>
    </dgm:pt>
    <dgm:pt modelId="{CEE5953C-D709-4E19-91E6-827AA806E716}">
      <dgm:prSet/>
      <dgm:spPr/>
      <dgm:t>
        <a:bodyPr/>
        <a:lstStyle/>
        <a:p>
          <a:r>
            <a:rPr lang="en-US"/>
            <a:t>Join an exercise class or yoga class</a:t>
          </a:r>
        </a:p>
      </dgm:t>
    </dgm:pt>
    <dgm:pt modelId="{3EFF8DEA-EE27-4765-B90A-1A513A582778}" type="parTrans" cxnId="{7D6560C5-763F-40A0-97B5-91C78316587C}">
      <dgm:prSet/>
      <dgm:spPr/>
      <dgm:t>
        <a:bodyPr/>
        <a:lstStyle/>
        <a:p>
          <a:endParaRPr lang="en-US"/>
        </a:p>
      </dgm:t>
    </dgm:pt>
    <dgm:pt modelId="{2BFA29AE-57D2-442C-8AC2-0E06AB5D31B7}" type="sibTrans" cxnId="{7D6560C5-763F-40A0-97B5-91C78316587C}">
      <dgm:prSet/>
      <dgm:spPr/>
      <dgm:t>
        <a:bodyPr/>
        <a:lstStyle/>
        <a:p>
          <a:endParaRPr lang="en-US"/>
        </a:p>
      </dgm:t>
    </dgm:pt>
    <dgm:pt modelId="{CC949C30-DC6A-41E3-9192-7F5467D79127}">
      <dgm:prSet/>
      <dgm:spPr/>
      <dgm:t>
        <a:bodyPr/>
        <a:lstStyle/>
        <a:p>
          <a:r>
            <a:rPr lang="en-US"/>
            <a:t>Cook</a:t>
          </a:r>
        </a:p>
      </dgm:t>
    </dgm:pt>
    <dgm:pt modelId="{FF6E9970-7ECB-4859-B35C-AFEB5766C1FD}" type="parTrans" cxnId="{ECBD913C-F4A1-49DB-A432-E4CEE313537C}">
      <dgm:prSet/>
      <dgm:spPr/>
      <dgm:t>
        <a:bodyPr/>
        <a:lstStyle/>
        <a:p>
          <a:endParaRPr lang="en-US"/>
        </a:p>
      </dgm:t>
    </dgm:pt>
    <dgm:pt modelId="{A0B82F2C-848F-473A-A3E8-75E4B8C84E5C}" type="sibTrans" cxnId="{ECBD913C-F4A1-49DB-A432-E4CEE313537C}">
      <dgm:prSet/>
      <dgm:spPr/>
      <dgm:t>
        <a:bodyPr/>
        <a:lstStyle/>
        <a:p>
          <a:endParaRPr lang="en-US"/>
        </a:p>
      </dgm:t>
    </dgm:pt>
    <dgm:pt modelId="{81AFA143-C66F-4925-99B2-C27FEF96274C}">
      <dgm:prSet/>
      <dgm:spPr/>
      <dgm:t>
        <a:bodyPr/>
        <a:lstStyle/>
        <a:p>
          <a:r>
            <a:rPr lang="en-US"/>
            <a:t>Cook a meal for family and take notice of the ingredients within it then chat about them over dinner</a:t>
          </a:r>
        </a:p>
      </dgm:t>
    </dgm:pt>
    <dgm:pt modelId="{331EFACE-FD27-4E94-9E85-49B9F58C116D}" type="parTrans" cxnId="{2DF207AC-0A19-41E2-814B-0DA434122D29}">
      <dgm:prSet/>
      <dgm:spPr/>
      <dgm:t>
        <a:bodyPr/>
        <a:lstStyle/>
        <a:p>
          <a:endParaRPr lang="en-US"/>
        </a:p>
      </dgm:t>
    </dgm:pt>
    <dgm:pt modelId="{0930D97F-5E21-4388-8E7B-798A7A3DD8B4}" type="sibTrans" cxnId="{2DF207AC-0A19-41E2-814B-0DA434122D29}">
      <dgm:prSet/>
      <dgm:spPr/>
      <dgm:t>
        <a:bodyPr/>
        <a:lstStyle/>
        <a:p>
          <a:endParaRPr lang="en-US"/>
        </a:p>
      </dgm:t>
    </dgm:pt>
    <dgm:pt modelId="{19782790-4ACE-4431-84BC-BAFB8329B979}">
      <dgm:prSet/>
      <dgm:spPr/>
      <dgm:t>
        <a:bodyPr/>
        <a:lstStyle/>
        <a:p>
          <a:r>
            <a:rPr lang="en-US"/>
            <a:t>Take</a:t>
          </a:r>
        </a:p>
      </dgm:t>
    </dgm:pt>
    <dgm:pt modelId="{CCAF7A1B-F6BC-4662-81DC-61711AF97AC4}" type="parTrans" cxnId="{B023C1A0-6C9B-4DAF-8E29-A13DC46FBEAA}">
      <dgm:prSet/>
      <dgm:spPr/>
      <dgm:t>
        <a:bodyPr/>
        <a:lstStyle/>
        <a:p>
          <a:endParaRPr lang="en-US"/>
        </a:p>
      </dgm:t>
    </dgm:pt>
    <dgm:pt modelId="{04488F92-318B-425D-90B0-3132D20953D3}" type="sibTrans" cxnId="{B023C1A0-6C9B-4DAF-8E29-A13DC46FBEAA}">
      <dgm:prSet/>
      <dgm:spPr/>
      <dgm:t>
        <a:bodyPr/>
        <a:lstStyle/>
        <a:p>
          <a:endParaRPr lang="en-US"/>
        </a:p>
      </dgm:t>
    </dgm:pt>
    <dgm:pt modelId="{7CBE5A82-C94B-45D4-BFDC-3837507345EE}">
      <dgm:prSet/>
      <dgm:spPr/>
      <dgm:t>
        <a:bodyPr/>
        <a:lstStyle/>
        <a:p>
          <a:r>
            <a:rPr lang="en-US"/>
            <a:t>Take time to reflect on something that made you happy this week  </a:t>
          </a:r>
        </a:p>
      </dgm:t>
    </dgm:pt>
    <dgm:pt modelId="{DF907E82-A6DA-44A9-B203-D2CF6A4A95D4}" type="parTrans" cxnId="{B52E2609-2D8F-4C1D-81FB-211FD3F10860}">
      <dgm:prSet/>
      <dgm:spPr/>
      <dgm:t>
        <a:bodyPr/>
        <a:lstStyle/>
        <a:p>
          <a:endParaRPr lang="en-US"/>
        </a:p>
      </dgm:t>
    </dgm:pt>
    <dgm:pt modelId="{51388AB6-EE93-41F9-BAD1-71328D4B522B}" type="sibTrans" cxnId="{B52E2609-2D8F-4C1D-81FB-211FD3F10860}">
      <dgm:prSet/>
      <dgm:spPr/>
      <dgm:t>
        <a:bodyPr/>
        <a:lstStyle/>
        <a:p>
          <a:endParaRPr lang="en-US"/>
        </a:p>
      </dgm:t>
    </dgm:pt>
    <dgm:pt modelId="{556CB160-F7BA-48B6-A1A0-DCE16C078D09}">
      <dgm:prSet/>
      <dgm:spPr/>
      <dgm:t>
        <a:bodyPr/>
        <a:lstStyle/>
        <a:p>
          <a:r>
            <a:rPr lang="en-US"/>
            <a:t>Say</a:t>
          </a:r>
        </a:p>
      </dgm:t>
    </dgm:pt>
    <dgm:pt modelId="{567C0FC0-A22B-4CE6-ABDF-CE7C10FC1740}" type="parTrans" cxnId="{12636D9D-D33C-4377-8460-1E35A00C0EF0}">
      <dgm:prSet/>
      <dgm:spPr/>
      <dgm:t>
        <a:bodyPr/>
        <a:lstStyle/>
        <a:p>
          <a:endParaRPr lang="en-US"/>
        </a:p>
      </dgm:t>
    </dgm:pt>
    <dgm:pt modelId="{A492DB11-6926-407F-85ED-5FA1F131BE96}" type="sibTrans" cxnId="{12636D9D-D33C-4377-8460-1E35A00C0EF0}">
      <dgm:prSet/>
      <dgm:spPr/>
      <dgm:t>
        <a:bodyPr/>
        <a:lstStyle/>
        <a:p>
          <a:endParaRPr lang="en-US"/>
        </a:p>
      </dgm:t>
    </dgm:pt>
    <dgm:pt modelId="{084BA430-CA03-479C-A03D-73CC4F9982A3}">
      <dgm:prSet/>
      <dgm:spPr/>
      <dgm:t>
        <a:bodyPr/>
        <a:lstStyle/>
        <a:p>
          <a:r>
            <a:rPr lang="en-US" dirty="0"/>
            <a:t>Say sorry for an argument and then forget it completely</a:t>
          </a:r>
        </a:p>
      </dgm:t>
    </dgm:pt>
    <dgm:pt modelId="{7AE9235E-C601-42FF-B353-DE2CEA8A5710}" type="parTrans" cxnId="{DBA90841-0284-41D3-B1BD-99E704CA5F43}">
      <dgm:prSet/>
      <dgm:spPr/>
      <dgm:t>
        <a:bodyPr/>
        <a:lstStyle/>
        <a:p>
          <a:endParaRPr lang="en-US"/>
        </a:p>
      </dgm:t>
    </dgm:pt>
    <dgm:pt modelId="{B4521CC3-3CBF-45AD-81FC-E57983621DF9}" type="sibTrans" cxnId="{DBA90841-0284-41D3-B1BD-99E704CA5F43}">
      <dgm:prSet/>
      <dgm:spPr/>
      <dgm:t>
        <a:bodyPr/>
        <a:lstStyle/>
        <a:p>
          <a:endParaRPr lang="en-US"/>
        </a:p>
      </dgm:t>
    </dgm:pt>
    <dgm:pt modelId="{B56EAE65-8AFC-486D-B433-C08690BF3394}">
      <dgm:prSet/>
      <dgm:spPr/>
      <dgm:t>
        <a:bodyPr/>
        <a:lstStyle/>
        <a:p>
          <a:r>
            <a:rPr lang="en-US"/>
            <a:t>Look</a:t>
          </a:r>
        </a:p>
      </dgm:t>
    </dgm:pt>
    <dgm:pt modelId="{C0D85567-675E-415B-942A-946924A05607}" type="parTrans" cxnId="{128AB723-7090-406F-A2BD-5CAF76C9E5E6}">
      <dgm:prSet/>
      <dgm:spPr/>
      <dgm:t>
        <a:bodyPr/>
        <a:lstStyle/>
        <a:p>
          <a:endParaRPr lang="en-US"/>
        </a:p>
      </dgm:t>
    </dgm:pt>
    <dgm:pt modelId="{A5D9C932-D5A0-47F6-8E05-F82196EFE76D}" type="sibTrans" cxnId="{128AB723-7090-406F-A2BD-5CAF76C9E5E6}">
      <dgm:prSet/>
      <dgm:spPr/>
      <dgm:t>
        <a:bodyPr/>
        <a:lstStyle/>
        <a:p>
          <a:endParaRPr lang="en-US"/>
        </a:p>
      </dgm:t>
    </dgm:pt>
    <dgm:pt modelId="{A83C5420-322E-4035-8685-8E2C73F3B2DF}">
      <dgm:prSet/>
      <dgm:spPr/>
      <dgm:t>
        <a:bodyPr/>
        <a:lstStyle/>
        <a:p>
          <a:r>
            <a:rPr lang="en-US"/>
            <a:t>Take a minute to look around and be aware of the world around you</a:t>
          </a:r>
        </a:p>
      </dgm:t>
    </dgm:pt>
    <dgm:pt modelId="{C9515BD8-59EB-4010-9657-2987877D483E}" type="parTrans" cxnId="{DCBD2ADD-0AD7-42A5-8975-5485EC8A7CE9}">
      <dgm:prSet/>
      <dgm:spPr/>
      <dgm:t>
        <a:bodyPr/>
        <a:lstStyle/>
        <a:p>
          <a:endParaRPr lang="en-US"/>
        </a:p>
      </dgm:t>
    </dgm:pt>
    <dgm:pt modelId="{BF8D40BE-007E-4BA3-89B1-1BC940AB872C}" type="sibTrans" cxnId="{DCBD2ADD-0AD7-42A5-8975-5485EC8A7CE9}">
      <dgm:prSet/>
      <dgm:spPr/>
      <dgm:t>
        <a:bodyPr/>
        <a:lstStyle/>
        <a:p>
          <a:endParaRPr lang="en-US"/>
        </a:p>
      </dgm:t>
    </dgm:pt>
    <dgm:pt modelId="{E00D20BA-B2C1-4A00-82D5-154BBBD05744}">
      <dgm:prSet/>
      <dgm:spPr/>
      <dgm:t>
        <a:bodyPr/>
        <a:lstStyle/>
        <a:p>
          <a:r>
            <a:rPr lang="en-US"/>
            <a:t>Make</a:t>
          </a:r>
        </a:p>
      </dgm:t>
    </dgm:pt>
    <dgm:pt modelId="{DC542D05-EFAA-4018-AA5E-E216331C8215}" type="parTrans" cxnId="{52104933-D372-43E6-A5A1-5A515B9CF5E0}">
      <dgm:prSet/>
      <dgm:spPr/>
      <dgm:t>
        <a:bodyPr/>
        <a:lstStyle/>
        <a:p>
          <a:endParaRPr lang="en-US"/>
        </a:p>
      </dgm:t>
    </dgm:pt>
    <dgm:pt modelId="{ED00AA68-1445-4EB1-8884-197152BF6FC0}" type="sibTrans" cxnId="{52104933-D372-43E6-A5A1-5A515B9CF5E0}">
      <dgm:prSet/>
      <dgm:spPr/>
      <dgm:t>
        <a:bodyPr/>
        <a:lstStyle/>
        <a:p>
          <a:endParaRPr lang="en-US"/>
        </a:p>
      </dgm:t>
    </dgm:pt>
    <dgm:pt modelId="{5F7A3283-A0B3-4746-A76D-FD7DA5CF8E37}">
      <dgm:prSet/>
      <dgm:spPr/>
      <dgm:t>
        <a:bodyPr/>
        <a:lstStyle/>
        <a:p>
          <a:r>
            <a:rPr lang="en-US"/>
            <a:t>Make a new friend </a:t>
          </a:r>
        </a:p>
      </dgm:t>
    </dgm:pt>
    <dgm:pt modelId="{B4FFF0CF-E252-44C5-AEAD-8B5E5B8A3DF3}" type="parTrans" cxnId="{C1D8CEA8-9AAD-4D1B-91AB-6F78678352D9}">
      <dgm:prSet/>
      <dgm:spPr/>
      <dgm:t>
        <a:bodyPr/>
        <a:lstStyle/>
        <a:p>
          <a:endParaRPr lang="en-US"/>
        </a:p>
      </dgm:t>
    </dgm:pt>
    <dgm:pt modelId="{54637544-85A3-4C63-85CA-A90C17674529}" type="sibTrans" cxnId="{C1D8CEA8-9AAD-4D1B-91AB-6F78678352D9}">
      <dgm:prSet/>
      <dgm:spPr/>
      <dgm:t>
        <a:bodyPr/>
        <a:lstStyle/>
        <a:p>
          <a:endParaRPr lang="en-US"/>
        </a:p>
      </dgm:t>
    </dgm:pt>
    <dgm:pt modelId="{0E8A3E2F-8C72-4053-9EF6-0F97997AB525}" type="pres">
      <dgm:prSet presAssocID="{E881B556-6DF0-44CD-AE80-60C45A8BA1E1}" presName="Name0" presStyleCnt="0">
        <dgm:presLayoutVars>
          <dgm:dir/>
          <dgm:animLvl val="lvl"/>
          <dgm:resizeHandles val="exact"/>
        </dgm:presLayoutVars>
      </dgm:prSet>
      <dgm:spPr/>
    </dgm:pt>
    <dgm:pt modelId="{93CE7799-8C09-477D-BDA4-1592E17FAB7E}" type="pres">
      <dgm:prSet presAssocID="{9955E505-B6EF-4526-88BC-015FC2716606}" presName="linNode" presStyleCnt="0"/>
      <dgm:spPr/>
    </dgm:pt>
    <dgm:pt modelId="{CE8055D5-8805-478D-8D10-AF58CC92C5C4}" type="pres">
      <dgm:prSet presAssocID="{9955E505-B6EF-4526-88BC-015FC2716606}" presName="parentText" presStyleLbl="alignNode1" presStyleIdx="0" presStyleCnt="9">
        <dgm:presLayoutVars>
          <dgm:chMax val="1"/>
          <dgm:bulletEnabled/>
        </dgm:presLayoutVars>
      </dgm:prSet>
      <dgm:spPr/>
    </dgm:pt>
    <dgm:pt modelId="{EF4A9DE6-1097-49E5-BD5C-8E8B3F791D28}" type="pres">
      <dgm:prSet presAssocID="{9955E505-B6EF-4526-88BC-015FC2716606}" presName="descendantText" presStyleLbl="alignAccFollowNode1" presStyleIdx="0" presStyleCnt="9">
        <dgm:presLayoutVars>
          <dgm:bulletEnabled/>
        </dgm:presLayoutVars>
      </dgm:prSet>
      <dgm:spPr/>
    </dgm:pt>
    <dgm:pt modelId="{270BA240-3EA7-4E57-9893-75EE2A3AF45E}" type="pres">
      <dgm:prSet presAssocID="{D8E8D296-D2C7-453E-9BAA-7E85E987E029}" presName="sp" presStyleCnt="0"/>
      <dgm:spPr/>
    </dgm:pt>
    <dgm:pt modelId="{A4C1540A-51E2-475D-9874-EF50697F9978}" type="pres">
      <dgm:prSet presAssocID="{B10BDE06-E8DE-4225-A860-9155F1EB5AF1}" presName="linNode" presStyleCnt="0"/>
      <dgm:spPr/>
    </dgm:pt>
    <dgm:pt modelId="{50EB230A-E4BC-46FA-B749-679DA6E601ED}" type="pres">
      <dgm:prSet presAssocID="{B10BDE06-E8DE-4225-A860-9155F1EB5AF1}" presName="parentText" presStyleLbl="alignNode1" presStyleIdx="1" presStyleCnt="9">
        <dgm:presLayoutVars>
          <dgm:chMax val="1"/>
          <dgm:bulletEnabled/>
        </dgm:presLayoutVars>
      </dgm:prSet>
      <dgm:spPr/>
    </dgm:pt>
    <dgm:pt modelId="{491ED0E1-0F88-4C55-9174-8831407307A8}" type="pres">
      <dgm:prSet presAssocID="{B10BDE06-E8DE-4225-A860-9155F1EB5AF1}" presName="descendantText" presStyleLbl="alignAccFollowNode1" presStyleIdx="1" presStyleCnt="9">
        <dgm:presLayoutVars>
          <dgm:bulletEnabled/>
        </dgm:presLayoutVars>
      </dgm:prSet>
      <dgm:spPr/>
    </dgm:pt>
    <dgm:pt modelId="{C1234782-5D43-4E98-949E-902613C680EF}" type="pres">
      <dgm:prSet presAssocID="{5D6AD491-4186-431F-87DE-6D17F56D8DE7}" presName="sp" presStyleCnt="0"/>
      <dgm:spPr/>
    </dgm:pt>
    <dgm:pt modelId="{CFE1C8D6-4BFB-44E4-8DC1-B261BB569207}" type="pres">
      <dgm:prSet presAssocID="{C5F0D63B-78E7-433E-9548-A700D7E6D3C8}" presName="linNode" presStyleCnt="0"/>
      <dgm:spPr/>
    </dgm:pt>
    <dgm:pt modelId="{9C46F881-0545-44D0-85B5-1DD6FF74E9BE}" type="pres">
      <dgm:prSet presAssocID="{C5F0D63B-78E7-433E-9548-A700D7E6D3C8}" presName="parentText" presStyleLbl="alignNode1" presStyleIdx="2" presStyleCnt="9">
        <dgm:presLayoutVars>
          <dgm:chMax val="1"/>
          <dgm:bulletEnabled/>
        </dgm:presLayoutVars>
      </dgm:prSet>
      <dgm:spPr/>
    </dgm:pt>
    <dgm:pt modelId="{7438D65E-256A-42BE-B063-1C688B4F25AB}" type="pres">
      <dgm:prSet presAssocID="{C5F0D63B-78E7-433E-9548-A700D7E6D3C8}" presName="descendantText" presStyleLbl="alignAccFollowNode1" presStyleIdx="2" presStyleCnt="9">
        <dgm:presLayoutVars>
          <dgm:bulletEnabled/>
        </dgm:presLayoutVars>
      </dgm:prSet>
      <dgm:spPr/>
    </dgm:pt>
    <dgm:pt modelId="{3E093A6C-BB67-4207-A142-CA150CB5D14E}" type="pres">
      <dgm:prSet presAssocID="{1F604217-672A-4782-B707-895A6049FEA2}" presName="sp" presStyleCnt="0"/>
      <dgm:spPr/>
    </dgm:pt>
    <dgm:pt modelId="{C3224D7A-A89F-4871-8C08-97273D9CFA0B}" type="pres">
      <dgm:prSet presAssocID="{F91A1FC0-8385-499F-A063-60AE6895F6CA}" presName="linNode" presStyleCnt="0"/>
      <dgm:spPr/>
    </dgm:pt>
    <dgm:pt modelId="{6577C9A3-F9C4-4373-B38A-8B0C3016B5B9}" type="pres">
      <dgm:prSet presAssocID="{F91A1FC0-8385-499F-A063-60AE6895F6CA}" presName="parentText" presStyleLbl="alignNode1" presStyleIdx="3" presStyleCnt="9">
        <dgm:presLayoutVars>
          <dgm:chMax val="1"/>
          <dgm:bulletEnabled/>
        </dgm:presLayoutVars>
      </dgm:prSet>
      <dgm:spPr/>
    </dgm:pt>
    <dgm:pt modelId="{1F231F32-7A73-41F9-B91D-E8856CE701AD}" type="pres">
      <dgm:prSet presAssocID="{F91A1FC0-8385-499F-A063-60AE6895F6CA}" presName="descendantText" presStyleLbl="alignAccFollowNode1" presStyleIdx="3" presStyleCnt="9">
        <dgm:presLayoutVars>
          <dgm:bulletEnabled/>
        </dgm:presLayoutVars>
      </dgm:prSet>
      <dgm:spPr/>
    </dgm:pt>
    <dgm:pt modelId="{48B7E6CF-6AA3-4AC6-9819-BA226441322B}" type="pres">
      <dgm:prSet presAssocID="{34C73AE0-B60C-4227-B937-D6A1EF89F4BF}" presName="sp" presStyleCnt="0"/>
      <dgm:spPr/>
    </dgm:pt>
    <dgm:pt modelId="{47840BBD-EE7C-4343-8F14-E9095B3753CD}" type="pres">
      <dgm:prSet presAssocID="{CC949C30-DC6A-41E3-9192-7F5467D79127}" presName="linNode" presStyleCnt="0"/>
      <dgm:spPr/>
    </dgm:pt>
    <dgm:pt modelId="{6D334AB6-3766-4098-B726-E31BD24716DA}" type="pres">
      <dgm:prSet presAssocID="{CC949C30-DC6A-41E3-9192-7F5467D79127}" presName="parentText" presStyleLbl="alignNode1" presStyleIdx="4" presStyleCnt="9">
        <dgm:presLayoutVars>
          <dgm:chMax val="1"/>
          <dgm:bulletEnabled/>
        </dgm:presLayoutVars>
      </dgm:prSet>
      <dgm:spPr/>
    </dgm:pt>
    <dgm:pt modelId="{BED7DC74-DB13-45E8-AD80-E670D0DE2D57}" type="pres">
      <dgm:prSet presAssocID="{CC949C30-DC6A-41E3-9192-7F5467D79127}" presName="descendantText" presStyleLbl="alignAccFollowNode1" presStyleIdx="4" presStyleCnt="9">
        <dgm:presLayoutVars>
          <dgm:bulletEnabled/>
        </dgm:presLayoutVars>
      </dgm:prSet>
      <dgm:spPr/>
    </dgm:pt>
    <dgm:pt modelId="{DE748877-582E-4B68-98C1-F3556E9CC7C1}" type="pres">
      <dgm:prSet presAssocID="{A0B82F2C-848F-473A-A3E8-75E4B8C84E5C}" presName="sp" presStyleCnt="0"/>
      <dgm:spPr/>
    </dgm:pt>
    <dgm:pt modelId="{1C90A86E-24E8-441D-AEF4-DC1BB598C1BA}" type="pres">
      <dgm:prSet presAssocID="{19782790-4ACE-4431-84BC-BAFB8329B979}" presName="linNode" presStyleCnt="0"/>
      <dgm:spPr/>
    </dgm:pt>
    <dgm:pt modelId="{551899DC-8F11-44FD-B195-50F286A59F40}" type="pres">
      <dgm:prSet presAssocID="{19782790-4ACE-4431-84BC-BAFB8329B979}" presName="parentText" presStyleLbl="alignNode1" presStyleIdx="5" presStyleCnt="9">
        <dgm:presLayoutVars>
          <dgm:chMax val="1"/>
          <dgm:bulletEnabled/>
        </dgm:presLayoutVars>
      </dgm:prSet>
      <dgm:spPr/>
    </dgm:pt>
    <dgm:pt modelId="{144099BA-1254-4E92-B1B3-C3EB357CB882}" type="pres">
      <dgm:prSet presAssocID="{19782790-4ACE-4431-84BC-BAFB8329B979}" presName="descendantText" presStyleLbl="alignAccFollowNode1" presStyleIdx="5" presStyleCnt="9">
        <dgm:presLayoutVars>
          <dgm:bulletEnabled/>
        </dgm:presLayoutVars>
      </dgm:prSet>
      <dgm:spPr/>
    </dgm:pt>
    <dgm:pt modelId="{21675E49-C77E-46EA-8AA2-E9D653FF1B9D}" type="pres">
      <dgm:prSet presAssocID="{04488F92-318B-425D-90B0-3132D20953D3}" presName="sp" presStyleCnt="0"/>
      <dgm:spPr/>
    </dgm:pt>
    <dgm:pt modelId="{5E5BDCD3-99D1-4383-B25F-EBC7BE618A96}" type="pres">
      <dgm:prSet presAssocID="{556CB160-F7BA-48B6-A1A0-DCE16C078D09}" presName="linNode" presStyleCnt="0"/>
      <dgm:spPr/>
    </dgm:pt>
    <dgm:pt modelId="{70F4B2FF-1F8B-4F42-AE58-FFA2A1DAB8BE}" type="pres">
      <dgm:prSet presAssocID="{556CB160-F7BA-48B6-A1A0-DCE16C078D09}" presName="parentText" presStyleLbl="alignNode1" presStyleIdx="6" presStyleCnt="9">
        <dgm:presLayoutVars>
          <dgm:chMax val="1"/>
          <dgm:bulletEnabled/>
        </dgm:presLayoutVars>
      </dgm:prSet>
      <dgm:spPr/>
    </dgm:pt>
    <dgm:pt modelId="{7D0B7B2C-695A-42F2-9E86-7797B869806D}" type="pres">
      <dgm:prSet presAssocID="{556CB160-F7BA-48B6-A1A0-DCE16C078D09}" presName="descendantText" presStyleLbl="alignAccFollowNode1" presStyleIdx="6" presStyleCnt="9">
        <dgm:presLayoutVars>
          <dgm:bulletEnabled/>
        </dgm:presLayoutVars>
      </dgm:prSet>
      <dgm:spPr/>
    </dgm:pt>
    <dgm:pt modelId="{F2BD1E72-4CEF-4578-BC9C-1737A57C02FD}" type="pres">
      <dgm:prSet presAssocID="{A492DB11-6926-407F-85ED-5FA1F131BE96}" presName="sp" presStyleCnt="0"/>
      <dgm:spPr/>
    </dgm:pt>
    <dgm:pt modelId="{DD1940D0-3105-421D-9212-3ADECBC7D4BB}" type="pres">
      <dgm:prSet presAssocID="{B56EAE65-8AFC-486D-B433-C08690BF3394}" presName="linNode" presStyleCnt="0"/>
      <dgm:spPr/>
    </dgm:pt>
    <dgm:pt modelId="{9A02C8E9-D6CB-4164-9D9C-E70F7D7EF08F}" type="pres">
      <dgm:prSet presAssocID="{B56EAE65-8AFC-486D-B433-C08690BF3394}" presName="parentText" presStyleLbl="alignNode1" presStyleIdx="7" presStyleCnt="9">
        <dgm:presLayoutVars>
          <dgm:chMax val="1"/>
          <dgm:bulletEnabled/>
        </dgm:presLayoutVars>
      </dgm:prSet>
      <dgm:spPr/>
    </dgm:pt>
    <dgm:pt modelId="{6D84678B-7E51-4456-BE16-AF05CCA98BF8}" type="pres">
      <dgm:prSet presAssocID="{B56EAE65-8AFC-486D-B433-C08690BF3394}" presName="descendantText" presStyleLbl="alignAccFollowNode1" presStyleIdx="7" presStyleCnt="9">
        <dgm:presLayoutVars>
          <dgm:bulletEnabled/>
        </dgm:presLayoutVars>
      </dgm:prSet>
      <dgm:spPr/>
    </dgm:pt>
    <dgm:pt modelId="{CD6285DF-7156-444D-8776-7A7E50213B3A}" type="pres">
      <dgm:prSet presAssocID="{A5D9C932-D5A0-47F6-8E05-F82196EFE76D}" presName="sp" presStyleCnt="0"/>
      <dgm:spPr/>
    </dgm:pt>
    <dgm:pt modelId="{74B7A526-7368-4408-B7ED-AC5B4F4959C4}" type="pres">
      <dgm:prSet presAssocID="{E00D20BA-B2C1-4A00-82D5-154BBBD05744}" presName="linNode" presStyleCnt="0"/>
      <dgm:spPr/>
    </dgm:pt>
    <dgm:pt modelId="{AD855256-FB28-4CEE-8FFD-9AE9FD253072}" type="pres">
      <dgm:prSet presAssocID="{E00D20BA-B2C1-4A00-82D5-154BBBD05744}" presName="parentText" presStyleLbl="alignNode1" presStyleIdx="8" presStyleCnt="9">
        <dgm:presLayoutVars>
          <dgm:chMax val="1"/>
          <dgm:bulletEnabled/>
        </dgm:presLayoutVars>
      </dgm:prSet>
      <dgm:spPr/>
    </dgm:pt>
    <dgm:pt modelId="{DDAA0B4D-65DA-4EA7-A0AB-024F2FEE628D}" type="pres">
      <dgm:prSet presAssocID="{E00D20BA-B2C1-4A00-82D5-154BBBD05744}" presName="descendantText" presStyleLbl="alignAccFollowNode1" presStyleIdx="8" presStyleCnt="9">
        <dgm:presLayoutVars>
          <dgm:bulletEnabled/>
        </dgm:presLayoutVars>
      </dgm:prSet>
      <dgm:spPr/>
    </dgm:pt>
  </dgm:ptLst>
  <dgm:cxnLst>
    <dgm:cxn modelId="{B52E2609-2D8F-4C1D-81FB-211FD3F10860}" srcId="{19782790-4ACE-4431-84BC-BAFB8329B979}" destId="{7CBE5A82-C94B-45D4-BFDC-3837507345EE}" srcOrd="0" destOrd="0" parTransId="{DF907E82-A6DA-44A9-B203-D2CF6A4A95D4}" sibTransId="{51388AB6-EE93-41F9-BAD1-71328D4B522B}"/>
    <dgm:cxn modelId="{9E67B611-09F6-43E4-A44C-C21C7599FCEA}" type="presOf" srcId="{A83C5420-322E-4035-8685-8E2C73F3B2DF}" destId="{6D84678B-7E51-4456-BE16-AF05CCA98BF8}" srcOrd="0" destOrd="0" presId="urn:microsoft.com/office/officeart/2016/7/layout/VerticalSolidActionList"/>
    <dgm:cxn modelId="{8A8DDB22-192C-4995-AEE0-67F2CCFAC4E3}" type="presOf" srcId="{19782790-4ACE-4431-84BC-BAFB8329B979}" destId="{551899DC-8F11-44FD-B195-50F286A59F40}" srcOrd="0" destOrd="0" presId="urn:microsoft.com/office/officeart/2016/7/layout/VerticalSolidActionList"/>
    <dgm:cxn modelId="{128AB723-7090-406F-A2BD-5CAF76C9E5E6}" srcId="{E881B556-6DF0-44CD-AE80-60C45A8BA1E1}" destId="{B56EAE65-8AFC-486D-B433-C08690BF3394}" srcOrd="7" destOrd="0" parTransId="{C0D85567-675E-415B-942A-946924A05607}" sibTransId="{A5D9C932-D5A0-47F6-8E05-F82196EFE76D}"/>
    <dgm:cxn modelId="{B64CBB29-3CBC-447C-B39A-4419B4E970DA}" srcId="{E881B556-6DF0-44CD-AE80-60C45A8BA1E1}" destId="{F91A1FC0-8385-499F-A063-60AE6895F6CA}" srcOrd="3" destOrd="0" parTransId="{C0665B06-83E3-4D5C-BEB2-57E995DD53D3}" sibTransId="{34C73AE0-B60C-4227-B937-D6A1EF89F4BF}"/>
    <dgm:cxn modelId="{1B80562A-B6E7-4E52-BDEB-2E20475E86EE}" type="presOf" srcId="{6E8124C1-BEEB-43AD-A09A-7E7CDDF12D02}" destId="{EF4A9DE6-1097-49E5-BD5C-8E8B3F791D28}" srcOrd="0" destOrd="0" presId="urn:microsoft.com/office/officeart/2016/7/layout/VerticalSolidActionList"/>
    <dgm:cxn modelId="{52104933-D372-43E6-A5A1-5A515B9CF5E0}" srcId="{E881B556-6DF0-44CD-AE80-60C45A8BA1E1}" destId="{E00D20BA-B2C1-4A00-82D5-154BBBD05744}" srcOrd="8" destOrd="0" parTransId="{DC542D05-EFAA-4018-AA5E-E216331C8215}" sibTransId="{ED00AA68-1445-4EB1-8884-197152BF6FC0}"/>
    <dgm:cxn modelId="{ECBD913C-F4A1-49DB-A432-E4CEE313537C}" srcId="{E881B556-6DF0-44CD-AE80-60C45A8BA1E1}" destId="{CC949C30-DC6A-41E3-9192-7F5467D79127}" srcOrd="4" destOrd="0" parTransId="{FF6E9970-7ECB-4859-B35C-AFEB5766C1FD}" sibTransId="{A0B82F2C-848F-473A-A3E8-75E4B8C84E5C}"/>
    <dgm:cxn modelId="{EF911760-DBA3-43C5-8634-F951544EE472}" type="presOf" srcId="{C5F0D63B-78E7-433E-9548-A700D7E6D3C8}" destId="{9C46F881-0545-44D0-85B5-1DD6FF74E9BE}" srcOrd="0" destOrd="0" presId="urn:microsoft.com/office/officeart/2016/7/layout/VerticalSolidActionList"/>
    <dgm:cxn modelId="{DBA90841-0284-41D3-B1BD-99E704CA5F43}" srcId="{556CB160-F7BA-48B6-A1A0-DCE16C078D09}" destId="{084BA430-CA03-479C-A03D-73CC4F9982A3}" srcOrd="0" destOrd="0" parTransId="{7AE9235E-C601-42FF-B353-DE2CEA8A5710}" sibTransId="{B4521CC3-3CBF-45AD-81FC-E57983621DF9}"/>
    <dgm:cxn modelId="{5B54B961-F726-4A2B-AF5B-272B66197ACF}" srcId="{E881B556-6DF0-44CD-AE80-60C45A8BA1E1}" destId="{B10BDE06-E8DE-4225-A860-9155F1EB5AF1}" srcOrd="1" destOrd="0" parTransId="{9A4DE9F0-EA1A-4713-97E2-B0473380EAF1}" sibTransId="{5D6AD491-4186-431F-87DE-6D17F56D8DE7}"/>
    <dgm:cxn modelId="{65F4E645-2C8C-4B22-A436-553680363A4C}" srcId="{C5F0D63B-78E7-433E-9548-A700D7E6D3C8}" destId="{F4F999D0-EE2B-49A4-8755-B017A3A12F6B}" srcOrd="0" destOrd="0" parTransId="{43EADFCD-47ED-43FC-AD9B-BD993BDD2806}" sibTransId="{DBA5D100-0C58-4301-9674-87227EA9907C}"/>
    <dgm:cxn modelId="{1FC63973-7692-400C-A7BD-8AD1CA363B59}" type="presOf" srcId="{CEE5953C-D709-4E19-91E6-827AA806E716}" destId="{1F231F32-7A73-41F9-B91D-E8856CE701AD}" srcOrd="0" destOrd="0" presId="urn:microsoft.com/office/officeart/2016/7/layout/VerticalSolidActionList"/>
    <dgm:cxn modelId="{6C135876-5635-48D3-95CF-6353C6ED7712}" srcId="{E881B556-6DF0-44CD-AE80-60C45A8BA1E1}" destId="{C5F0D63B-78E7-433E-9548-A700D7E6D3C8}" srcOrd="2" destOrd="0" parTransId="{52C88C1E-228B-441E-8466-CCEB50C4E8C4}" sibTransId="{1F604217-672A-4782-B707-895A6049FEA2}"/>
    <dgm:cxn modelId="{B0E4D977-61E4-44A5-A89A-10AB099A3E2A}" srcId="{B10BDE06-E8DE-4225-A860-9155F1EB5AF1}" destId="{B571B5CD-F2B3-4F6F-8B9C-01BD543E062F}" srcOrd="0" destOrd="0" parTransId="{9A8C987F-4C40-48B5-87A4-D47C1B39AC02}" sibTransId="{AC98E5F4-3CC2-41D7-822C-A41D4867AB19}"/>
    <dgm:cxn modelId="{5AC39A59-EE20-4F5F-8A77-D14AA6542D21}" type="presOf" srcId="{B571B5CD-F2B3-4F6F-8B9C-01BD543E062F}" destId="{491ED0E1-0F88-4C55-9174-8831407307A8}" srcOrd="0" destOrd="0" presId="urn:microsoft.com/office/officeart/2016/7/layout/VerticalSolidActionList"/>
    <dgm:cxn modelId="{DC676A7B-9B68-4844-918F-2DA9973E9D79}" type="presOf" srcId="{556CB160-F7BA-48B6-A1A0-DCE16C078D09}" destId="{70F4B2FF-1F8B-4F42-AE58-FFA2A1DAB8BE}" srcOrd="0" destOrd="0" presId="urn:microsoft.com/office/officeart/2016/7/layout/VerticalSolidActionList"/>
    <dgm:cxn modelId="{3E9FA388-C8C6-466D-B242-3A40E2A7D9CF}" type="presOf" srcId="{5F7A3283-A0B3-4746-A76D-FD7DA5CF8E37}" destId="{DDAA0B4D-65DA-4EA7-A0AB-024F2FEE628D}" srcOrd="0" destOrd="0" presId="urn:microsoft.com/office/officeart/2016/7/layout/VerticalSolidActionList"/>
    <dgm:cxn modelId="{1D062689-B29A-4A56-B47F-C24029DD7C97}" srcId="{E881B556-6DF0-44CD-AE80-60C45A8BA1E1}" destId="{9955E505-B6EF-4526-88BC-015FC2716606}" srcOrd="0" destOrd="0" parTransId="{B4EA588E-AB85-401F-B713-CD4D8E23C2D9}" sibTransId="{D8E8D296-D2C7-453E-9BAA-7E85E987E029}"/>
    <dgm:cxn modelId="{027AB78B-C275-4A40-8987-ADE27524544B}" type="presOf" srcId="{CC949C30-DC6A-41E3-9192-7F5467D79127}" destId="{6D334AB6-3766-4098-B726-E31BD24716DA}" srcOrd="0" destOrd="0" presId="urn:microsoft.com/office/officeart/2016/7/layout/VerticalSolidActionList"/>
    <dgm:cxn modelId="{A70EFB8B-B0CB-4EFD-8744-DA67568212AC}" type="presOf" srcId="{E00D20BA-B2C1-4A00-82D5-154BBBD05744}" destId="{AD855256-FB28-4CEE-8FFD-9AE9FD253072}" srcOrd="0" destOrd="0" presId="urn:microsoft.com/office/officeart/2016/7/layout/VerticalSolidActionList"/>
    <dgm:cxn modelId="{D8C1CE8E-5C3E-4581-ACE9-6F096C055A74}" type="presOf" srcId="{F4F999D0-EE2B-49A4-8755-B017A3A12F6B}" destId="{7438D65E-256A-42BE-B063-1C688B4F25AB}" srcOrd="0" destOrd="0" presId="urn:microsoft.com/office/officeart/2016/7/layout/VerticalSolidActionList"/>
    <dgm:cxn modelId="{6A7B9098-2A3D-4E31-B94B-ABC5B07A944C}" type="presOf" srcId="{F91A1FC0-8385-499F-A063-60AE6895F6CA}" destId="{6577C9A3-F9C4-4373-B38A-8B0C3016B5B9}" srcOrd="0" destOrd="0" presId="urn:microsoft.com/office/officeart/2016/7/layout/VerticalSolidActionList"/>
    <dgm:cxn modelId="{12636D9D-D33C-4377-8460-1E35A00C0EF0}" srcId="{E881B556-6DF0-44CD-AE80-60C45A8BA1E1}" destId="{556CB160-F7BA-48B6-A1A0-DCE16C078D09}" srcOrd="6" destOrd="0" parTransId="{567C0FC0-A22B-4CE6-ABDF-CE7C10FC1740}" sibTransId="{A492DB11-6926-407F-85ED-5FA1F131BE96}"/>
    <dgm:cxn modelId="{B023C1A0-6C9B-4DAF-8E29-A13DC46FBEAA}" srcId="{E881B556-6DF0-44CD-AE80-60C45A8BA1E1}" destId="{19782790-4ACE-4431-84BC-BAFB8329B979}" srcOrd="5" destOrd="0" parTransId="{CCAF7A1B-F6BC-4662-81DC-61711AF97AC4}" sibTransId="{04488F92-318B-425D-90B0-3132D20953D3}"/>
    <dgm:cxn modelId="{C1D8CEA8-9AAD-4D1B-91AB-6F78678352D9}" srcId="{E00D20BA-B2C1-4A00-82D5-154BBBD05744}" destId="{5F7A3283-A0B3-4746-A76D-FD7DA5CF8E37}" srcOrd="0" destOrd="0" parTransId="{B4FFF0CF-E252-44C5-AEAD-8B5E5B8A3DF3}" sibTransId="{54637544-85A3-4C63-85CA-A90C17674529}"/>
    <dgm:cxn modelId="{2DF207AC-0A19-41E2-814B-0DA434122D29}" srcId="{CC949C30-DC6A-41E3-9192-7F5467D79127}" destId="{81AFA143-C66F-4925-99B2-C27FEF96274C}" srcOrd="0" destOrd="0" parTransId="{331EFACE-FD27-4E94-9E85-49B9F58C116D}" sibTransId="{0930D97F-5E21-4388-8E7B-798A7A3DD8B4}"/>
    <dgm:cxn modelId="{C2CBCAB1-32CC-449D-B7CB-AA25F883203B}" type="presOf" srcId="{7CBE5A82-C94B-45D4-BFDC-3837507345EE}" destId="{144099BA-1254-4E92-B1B3-C3EB357CB882}" srcOrd="0" destOrd="0" presId="urn:microsoft.com/office/officeart/2016/7/layout/VerticalSolidActionList"/>
    <dgm:cxn modelId="{9B79CEC1-37D9-4E77-B7EB-88DBBB8A0448}" type="presOf" srcId="{E881B556-6DF0-44CD-AE80-60C45A8BA1E1}" destId="{0E8A3E2F-8C72-4053-9EF6-0F97997AB525}" srcOrd="0" destOrd="0" presId="urn:microsoft.com/office/officeart/2016/7/layout/VerticalSolidActionList"/>
    <dgm:cxn modelId="{7D6560C5-763F-40A0-97B5-91C78316587C}" srcId="{F91A1FC0-8385-499F-A063-60AE6895F6CA}" destId="{CEE5953C-D709-4E19-91E6-827AA806E716}" srcOrd="0" destOrd="0" parTransId="{3EFF8DEA-EE27-4765-B90A-1A513A582778}" sibTransId="{2BFA29AE-57D2-442C-8AC2-0E06AB5D31B7}"/>
    <dgm:cxn modelId="{C5564EC5-D611-4146-A7A9-518EBA42292E}" type="presOf" srcId="{B10BDE06-E8DE-4225-A860-9155F1EB5AF1}" destId="{50EB230A-E4BC-46FA-B749-679DA6E601ED}" srcOrd="0" destOrd="0" presId="urn:microsoft.com/office/officeart/2016/7/layout/VerticalSolidActionList"/>
    <dgm:cxn modelId="{1E17E8CA-DB0D-4273-8424-BB2CD6D77243}" type="presOf" srcId="{B56EAE65-8AFC-486D-B433-C08690BF3394}" destId="{9A02C8E9-D6CB-4164-9D9C-E70F7D7EF08F}" srcOrd="0" destOrd="0" presId="urn:microsoft.com/office/officeart/2016/7/layout/VerticalSolidActionList"/>
    <dgm:cxn modelId="{BB5019CF-1432-46EB-B5AF-E094C2620187}" type="presOf" srcId="{9955E505-B6EF-4526-88BC-015FC2716606}" destId="{CE8055D5-8805-478D-8D10-AF58CC92C5C4}" srcOrd="0" destOrd="0" presId="urn:microsoft.com/office/officeart/2016/7/layout/VerticalSolidActionList"/>
    <dgm:cxn modelId="{823DEBD2-229B-4FA9-8A28-EF95DE20D309}" type="presOf" srcId="{084BA430-CA03-479C-A03D-73CC4F9982A3}" destId="{7D0B7B2C-695A-42F2-9E86-7797B869806D}" srcOrd="0" destOrd="0" presId="urn:microsoft.com/office/officeart/2016/7/layout/VerticalSolidActionList"/>
    <dgm:cxn modelId="{0F5618DC-98EB-4618-A32A-055AED615C07}" type="presOf" srcId="{81AFA143-C66F-4925-99B2-C27FEF96274C}" destId="{BED7DC74-DB13-45E8-AD80-E670D0DE2D57}" srcOrd="0" destOrd="0" presId="urn:microsoft.com/office/officeart/2016/7/layout/VerticalSolidActionList"/>
    <dgm:cxn modelId="{DCBD2ADD-0AD7-42A5-8975-5485EC8A7CE9}" srcId="{B56EAE65-8AFC-486D-B433-C08690BF3394}" destId="{A83C5420-322E-4035-8685-8E2C73F3B2DF}" srcOrd="0" destOrd="0" parTransId="{C9515BD8-59EB-4010-9657-2987877D483E}" sibTransId="{BF8D40BE-007E-4BA3-89B1-1BC940AB872C}"/>
    <dgm:cxn modelId="{501AC8F3-A04B-42D4-BBBE-1CFFEBBFEB6B}" srcId="{9955E505-B6EF-4526-88BC-015FC2716606}" destId="{6E8124C1-BEEB-43AD-A09A-7E7CDDF12D02}" srcOrd="0" destOrd="0" parTransId="{BA8FD8DD-53BF-473E-A1E5-242D3950800B}" sibTransId="{9A2BAB66-62BF-4723-9F59-731BDD6BCC85}"/>
    <dgm:cxn modelId="{37D5CFF6-8D1E-488B-A448-4065BA3968E1}" type="presParOf" srcId="{0E8A3E2F-8C72-4053-9EF6-0F97997AB525}" destId="{93CE7799-8C09-477D-BDA4-1592E17FAB7E}" srcOrd="0" destOrd="0" presId="urn:microsoft.com/office/officeart/2016/7/layout/VerticalSolidActionList"/>
    <dgm:cxn modelId="{E32030DA-26EE-4D8F-9DAD-BCFAEE5E9222}" type="presParOf" srcId="{93CE7799-8C09-477D-BDA4-1592E17FAB7E}" destId="{CE8055D5-8805-478D-8D10-AF58CC92C5C4}" srcOrd="0" destOrd="0" presId="urn:microsoft.com/office/officeart/2016/7/layout/VerticalSolidActionList"/>
    <dgm:cxn modelId="{C43F3019-A043-4658-883F-3E1FEAD8038C}" type="presParOf" srcId="{93CE7799-8C09-477D-BDA4-1592E17FAB7E}" destId="{EF4A9DE6-1097-49E5-BD5C-8E8B3F791D28}" srcOrd="1" destOrd="0" presId="urn:microsoft.com/office/officeart/2016/7/layout/VerticalSolidActionList"/>
    <dgm:cxn modelId="{6D61BF5D-FFB4-4837-A4E0-39838BA1D050}" type="presParOf" srcId="{0E8A3E2F-8C72-4053-9EF6-0F97997AB525}" destId="{270BA240-3EA7-4E57-9893-75EE2A3AF45E}" srcOrd="1" destOrd="0" presId="urn:microsoft.com/office/officeart/2016/7/layout/VerticalSolidActionList"/>
    <dgm:cxn modelId="{83586D2B-A4BE-481C-8768-53DAC233E219}" type="presParOf" srcId="{0E8A3E2F-8C72-4053-9EF6-0F97997AB525}" destId="{A4C1540A-51E2-475D-9874-EF50697F9978}" srcOrd="2" destOrd="0" presId="urn:microsoft.com/office/officeart/2016/7/layout/VerticalSolidActionList"/>
    <dgm:cxn modelId="{BDD3C0CA-1CBA-46A0-94CC-400C5567289D}" type="presParOf" srcId="{A4C1540A-51E2-475D-9874-EF50697F9978}" destId="{50EB230A-E4BC-46FA-B749-679DA6E601ED}" srcOrd="0" destOrd="0" presId="urn:microsoft.com/office/officeart/2016/7/layout/VerticalSolidActionList"/>
    <dgm:cxn modelId="{6EF2C704-7B60-487D-B181-0D4E2A7504C8}" type="presParOf" srcId="{A4C1540A-51E2-475D-9874-EF50697F9978}" destId="{491ED0E1-0F88-4C55-9174-8831407307A8}" srcOrd="1" destOrd="0" presId="urn:microsoft.com/office/officeart/2016/7/layout/VerticalSolidActionList"/>
    <dgm:cxn modelId="{747E4878-0F30-4267-A323-66D5A19B6DE7}" type="presParOf" srcId="{0E8A3E2F-8C72-4053-9EF6-0F97997AB525}" destId="{C1234782-5D43-4E98-949E-902613C680EF}" srcOrd="3" destOrd="0" presId="urn:microsoft.com/office/officeart/2016/7/layout/VerticalSolidActionList"/>
    <dgm:cxn modelId="{4A2F41A0-0796-46C9-B627-FDF6714A4291}" type="presParOf" srcId="{0E8A3E2F-8C72-4053-9EF6-0F97997AB525}" destId="{CFE1C8D6-4BFB-44E4-8DC1-B261BB569207}" srcOrd="4" destOrd="0" presId="urn:microsoft.com/office/officeart/2016/7/layout/VerticalSolidActionList"/>
    <dgm:cxn modelId="{6BF44EF9-6111-48CE-B200-CA16DE0555F3}" type="presParOf" srcId="{CFE1C8D6-4BFB-44E4-8DC1-B261BB569207}" destId="{9C46F881-0545-44D0-85B5-1DD6FF74E9BE}" srcOrd="0" destOrd="0" presId="urn:microsoft.com/office/officeart/2016/7/layout/VerticalSolidActionList"/>
    <dgm:cxn modelId="{D6519F6D-4B41-47FB-8051-758B605C6D99}" type="presParOf" srcId="{CFE1C8D6-4BFB-44E4-8DC1-B261BB569207}" destId="{7438D65E-256A-42BE-B063-1C688B4F25AB}" srcOrd="1" destOrd="0" presId="urn:microsoft.com/office/officeart/2016/7/layout/VerticalSolidActionList"/>
    <dgm:cxn modelId="{DC1FCB4A-A1B5-4BC7-BA58-CE87044A1CFB}" type="presParOf" srcId="{0E8A3E2F-8C72-4053-9EF6-0F97997AB525}" destId="{3E093A6C-BB67-4207-A142-CA150CB5D14E}" srcOrd="5" destOrd="0" presId="urn:microsoft.com/office/officeart/2016/7/layout/VerticalSolidActionList"/>
    <dgm:cxn modelId="{32D41430-2668-4F0C-84FB-168A1DBF1346}" type="presParOf" srcId="{0E8A3E2F-8C72-4053-9EF6-0F97997AB525}" destId="{C3224D7A-A89F-4871-8C08-97273D9CFA0B}" srcOrd="6" destOrd="0" presId="urn:microsoft.com/office/officeart/2016/7/layout/VerticalSolidActionList"/>
    <dgm:cxn modelId="{19BF1AE0-DAF7-4D6E-A107-E0F562A5048A}" type="presParOf" srcId="{C3224D7A-A89F-4871-8C08-97273D9CFA0B}" destId="{6577C9A3-F9C4-4373-B38A-8B0C3016B5B9}" srcOrd="0" destOrd="0" presId="urn:microsoft.com/office/officeart/2016/7/layout/VerticalSolidActionList"/>
    <dgm:cxn modelId="{EB9F320D-1E2E-4212-B7DD-631B30917109}" type="presParOf" srcId="{C3224D7A-A89F-4871-8C08-97273D9CFA0B}" destId="{1F231F32-7A73-41F9-B91D-E8856CE701AD}" srcOrd="1" destOrd="0" presId="urn:microsoft.com/office/officeart/2016/7/layout/VerticalSolidActionList"/>
    <dgm:cxn modelId="{247B644D-B071-4BEA-9A8C-D6F40E476193}" type="presParOf" srcId="{0E8A3E2F-8C72-4053-9EF6-0F97997AB525}" destId="{48B7E6CF-6AA3-4AC6-9819-BA226441322B}" srcOrd="7" destOrd="0" presId="urn:microsoft.com/office/officeart/2016/7/layout/VerticalSolidActionList"/>
    <dgm:cxn modelId="{6CA2802E-536C-4B34-82D8-502194E18472}" type="presParOf" srcId="{0E8A3E2F-8C72-4053-9EF6-0F97997AB525}" destId="{47840BBD-EE7C-4343-8F14-E9095B3753CD}" srcOrd="8" destOrd="0" presId="urn:microsoft.com/office/officeart/2016/7/layout/VerticalSolidActionList"/>
    <dgm:cxn modelId="{E197334C-5370-400F-9410-393589DBFA2F}" type="presParOf" srcId="{47840BBD-EE7C-4343-8F14-E9095B3753CD}" destId="{6D334AB6-3766-4098-B726-E31BD24716DA}" srcOrd="0" destOrd="0" presId="urn:microsoft.com/office/officeart/2016/7/layout/VerticalSolidActionList"/>
    <dgm:cxn modelId="{D9BF5C5D-85D9-4BDB-93A0-B09E714070D2}" type="presParOf" srcId="{47840BBD-EE7C-4343-8F14-E9095B3753CD}" destId="{BED7DC74-DB13-45E8-AD80-E670D0DE2D57}" srcOrd="1" destOrd="0" presId="urn:microsoft.com/office/officeart/2016/7/layout/VerticalSolidActionList"/>
    <dgm:cxn modelId="{66D8A4ED-463E-4983-A99F-50BC73F6C3AA}" type="presParOf" srcId="{0E8A3E2F-8C72-4053-9EF6-0F97997AB525}" destId="{DE748877-582E-4B68-98C1-F3556E9CC7C1}" srcOrd="9" destOrd="0" presId="urn:microsoft.com/office/officeart/2016/7/layout/VerticalSolidActionList"/>
    <dgm:cxn modelId="{7E7939F0-5956-44BA-B914-9853AEB6411E}" type="presParOf" srcId="{0E8A3E2F-8C72-4053-9EF6-0F97997AB525}" destId="{1C90A86E-24E8-441D-AEF4-DC1BB598C1BA}" srcOrd="10" destOrd="0" presId="urn:microsoft.com/office/officeart/2016/7/layout/VerticalSolidActionList"/>
    <dgm:cxn modelId="{E2C95782-47DF-4B43-AF3C-3F60763130F3}" type="presParOf" srcId="{1C90A86E-24E8-441D-AEF4-DC1BB598C1BA}" destId="{551899DC-8F11-44FD-B195-50F286A59F40}" srcOrd="0" destOrd="0" presId="urn:microsoft.com/office/officeart/2016/7/layout/VerticalSolidActionList"/>
    <dgm:cxn modelId="{8C08574C-5881-4B33-8344-3F0472B31D79}" type="presParOf" srcId="{1C90A86E-24E8-441D-AEF4-DC1BB598C1BA}" destId="{144099BA-1254-4E92-B1B3-C3EB357CB882}" srcOrd="1" destOrd="0" presId="urn:microsoft.com/office/officeart/2016/7/layout/VerticalSolidActionList"/>
    <dgm:cxn modelId="{9FDF1708-B320-41C8-A507-DF6AA03ADB33}" type="presParOf" srcId="{0E8A3E2F-8C72-4053-9EF6-0F97997AB525}" destId="{21675E49-C77E-46EA-8AA2-E9D653FF1B9D}" srcOrd="11" destOrd="0" presId="urn:microsoft.com/office/officeart/2016/7/layout/VerticalSolidActionList"/>
    <dgm:cxn modelId="{72C8772E-0771-439D-9FC6-BA3B5774D834}" type="presParOf" srcId="{0E8A3E2F-8C72-4053-9EF6-0F97997AB525}" destId="{5E5BDCD3-99D1-4383-B25F-EBC7BE618A96}" srcOrd="12" destOrd="0" presId="urn:microsoft.com/office/officeart/2016/7/layout/VerticalSolidActionList"/>
    <dgm:cxn modelId="{3B9FF075-DCE2-4372-AE00-33E6755533CA}" type="presParOf" srcId="{5E5BDCD3-99D1-4383-B25F-EBC7BE618A96}" destId="{70F4B2FF-1F8B-4F42-AE58-FFA2A1DAB8BE}" srcOrd="0" destOrd="0" presId="urn:microsoft.com/office/officeart/2016/7/layout/VerticalSolidActionList"/>
    <dgm:cxn modelId="{22403032-F6BD-4D97-94E5-86E1D66BFD56}" type="presParOf" srcId="{5E5BDCD3-99D1-4383-B25F-EBC7BE618A96}" destId="{7D0B7B2C-695A-42F2-9E86-7797B869806D}" srcOrd="1" destOrd="0" presId="urn:microsoft.com/office/officeart/2016/7/layout/VerticalSolidActionList"/>
    <dgm:cxn modelId="{00C7CE7D-9862-4DA1-BE24-191556AE4E21}" type="presParOf" srcId="{0E8A3E2F-8C72-4053-9EF6-0F97997AB525}" destId="{F2BD1E72-4CEF-4578-BC9C-1737A57C02FD}" srcOrd="13" destOrd="0" presId="urn:microsoft.com/office/officeart/2016/7/layout/VerticalSolidActionList"/>
    <dgm:cxn modelId="{F1F873A5-D752-4856-9A58-138ABA6237ED}" type="presParOf" srcId="{0E8A3E2F-8C72-4053-9EF6-0F97997AB525}" destId="{DD1940D0-3105-421D-9212-3ADECBC7D4BB}" srcOrd="14" destOrd="0" presId="urn:microsoft.com/office/officeart/2016/7/layout/VerticalSolidActionList"/>
    <dgm:cxn modelId="{73F05CDD-B871-4E50-9FDE-747CD0C7FC6F}" type="presParOf" srcId="{DD1940D0-3105-421D-9212-3ADECBC7D4BB}" destId="{9A02C8E9-D6CB-4164-9D9C-E70F7D7EF08F}" srcOrd="0" destOrd="0" presId="urn:microsoft.com/office/officeart/2016/7/layout/VerticalSolidActionList"/>
    <dgm:cxn modelId="{6D97BD0D-D2DD-485B-BB36-7E8A0304D0F3}" type="presParOf" srcId="{DD1940D0-3105-421D-9212-3ADECBC7D4BB}" destId="{6D84678B-7E51-4456-BE16-AF05CCA98BF8}" srcOrd="1" destOrd="0" presId="urn:microsoft.com/office/officeart/2016/7/layout/VerticalSolidActionList"/>
    <dgm:cxn modelId="{DE7AB120-1EAD-42F5-BEB6-8BC81E909CD4}" type="presParOf" srcId="{0E8A3E2F-8C72-4053-9EF6-0F97997AB525}" destId="{CD6285DF-7156-444D-8776-7A7E50213B3A}" srcOrd="15" destOrd="0" presId="urn:microsoft.com/office/officeart/2016/7/layout/VerticalSolidActionList"/>
    <dgm:cxn modelId="{38F854B2-590E-4802-B222-EB06D8F74246}" type="presParOf" srcId="{0E8A3E2F-8C72-4053-9EF6-0F97997AB525}" destId="{74B7A526-7368-4408-B7ED-AC5B4F4959C4}" srcOrd="16" destOrd="0" presId="urn:microsoft.com/office/officeart/2016/7/layout/VerticalSolidActionList"/>
    <dgm:cxn modelId="{F8008847-D980-4B4C-8250-4C392349550E}" type="presParOf" srcId="{74B7A526-7368-4408-B7ED-AC5B4F4959C4}" destId="{AD855256-FB28-4CEE-8FFD-9AE9FD253072}" srcOrd="0" destOrd="0" presId="urn:microsoft.com/office/officeart/2016/7/layout/VerticalSolidActionList"/>
    <dgm:cxn modelId="{C01F2F57-26F1-458B-8479-5FAA3FD1FAB3}" type="presParOf" srcId="{74B7A526-7368-4408-B7ED-AC5B4F4959C4}" destId="{DDAA0B4D-65DA-4EA7-A0AB-024F2FEE628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653AF-18AD-47DF-B1AD-712E4ABEF647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24DDDB7-8C1F-4305-8143-F59EF86500E2}">
      <dgm:prSet/>
      <dgm:spPr/>
      <dgm:t>
        <a:bodyPr/>
        <a:lstStyle/>
        <a:p>
          <a:pPr rtl="0"/>
          <a:r>
            <a:rPr lang="en-GB">
              <a:latin typeface="Corbel" panose="020B0503020204020204"/>
            </a:rPr>
            <a:t>Your challenge</a:t>
          </a:r>
          <a:r>
            <a:rPr lang="en-GB"/>
            <a:t> </a:t>
          </a:r>
          <a:r>
            <a:rPr lang="en-GB">
              <a:latin typeface="Corbel" panose="020B0503020204020204"/>
            </a:rPr>
            <a:t>for this month is</a:t>
          </a:r>
          <a:r>
            <a:rPr lang="en-GB"/>
            <a:t> to “take notice”</a:t>
          </a:r>
          <a:endParaRPr lang="en-US"/>
        </a:p>
      </dgm:t>
    </dgm:pt>
    <dgm:pt modelId="{608B5758-797E-447A-B037-D8DC2E268F9A}" type="parTrans" cxnId="{068129D7-345E-4683-889A-E3609B33EB24}">
      <dgm:prSet/>
      <dgm:spPr/>
      <dgm:t>
        <a:bodyPr/>
        <a:lstStyle/>
        <a:p>
          <a:endParaRPr lang="en-US"/>
        </a:p>
      </dgm:t>
    </dgm:pt>
    <dgm:pt modelId="{214B6986-2718-4C90-B01B-E5BA95BB8ABE}" type="sibTrans" cxnId="{068129D7-345E-4683-889A-E3609B33EB24}">
      <dgm:prSet/>
      <dgm:spPr/>
      <dgm:t>
        <a:bodyPr/>
        <a:lstStyle/>
        <a:p>
          <a:endParaRPr lang="en-US"/>
        </a:p>
      </dgm:t>
    </dgm:pt>
    <dgm:pt modelId="{9FC27884-C2FD-4347-A361-DEC13D81CA10}">
      <dgm:prSet/>
      <dgm:spPr/>
      <dgm:t>
        <a:bodyPr/>
        <a:lstStyle/>
        <a:p>
          <a:r>
            <a:rPr lang="en-GB"/>
            <a:t>Look for the beautiful things around you</a:t>
          </a:r>
          <a:endParaRPr lang="en-US"/>
        </a:p>
      </dgm:t>
    </dgm:pt>
    <dgm:pt modelId="{7FABEF11-C610-4C21-9946-FA14B67FF96F}" type="parTrans" cxnId="{3E85A61E-3B48-428F-ACAF-9F3DF7FADCA7}">
      <dgm:prSet/>
      <dgm:spPr/>
      <dgm:t>
        <a:bodyPr/>
        <a:lstStyle/>
        <a:p>
          <a:endParaRPr lang="en-US"/>
        </a:p>
      </dgm:t>
    </dgm:pt>
    <dgm:pt modelId="{9F4B1C94-E3C0-4907-AAC7-3CBB4F201D28}" type="sibTrans" cxnId="{3E85A61E-3B48-428F-ACAF-9F3DF7FADCA7}">
      <dgm:prSet/>
      <dgm:spPr/>
      <dgm:t>
        <a:bodyPr/>
        <a:lstStyle/>
        <a:p>
          <a:endParaRPr lang="en-US"/>
        </a:p>
      </dgm:t>
    </dgm:pt>
    <dgm:pt modelId="{8FF5AC26-2F35-4B3C-A2F9-608C790DE7B4}">
      <dgm:prSet/>
      <dgm:spPr/>
      <dgm:t>
        <a:bodyPr/>
        <a:lstStyle/>
        <a:p>
          <a:r>
            <a:rPr lang="en-GB"/>
            <a:t>Take a photo</a:t>
          </a:r>
          <a:endParaRPr lang="en-US"/>
        </a:p>
      </dgm:t>
    </dgm:pt>
    <dgm:pt modelId="{B660863D-F117-498B-9915-2BA165E8E90A}" type="parTrans" cxnId="{372C950B-CC42-4D13-A4C8-650B3E4785D3}">
      <dgm:prSet/>
      <dgm:spPr/>
      <dgm:t>
        <a:bodyPr/>
        <a:lstStyle/>
        <a:p>
          <a:endParaRPr lang="en-US"/>
        </a:p>
      </dgm:t>
    </dgm:pt>
    <dgm:pt modelId="{ADFF0753-B6B2-47B7-9A10-9AAB59F84C1A}" type="sibTrans" cxnId="{372C950B-CC42-4D13-A4C8-650B3E4785D3}">
      <dgm:prSet/>
      <dgm:spPr/>
      <dgm:t>
        <a:bodyPr/>
        <a:lstStyle/>
        <a:p>
          <a:endParaRPr lang="en-US"/>
        </a:p>
      </dgm:t>
    </dgm:pt>
    <dgm:pt modelId="{01D21C58-8FB5-45F1-99CB-CBF7A4184524}">
      <dgm:prSet/>
      <dgm:spPr/>
      <dgm:t>
        <a:bodyPr/>
        <a:lstStyle/>
        <a:p>
          <a:r>
            <a:rPr lang="en-GB"/>
            <a:t>School display</a:t>
          </a:r>
          <a:endParaRPr lang="en-US"/>
        </a:p>
      </dgm:t>
    </dgm:pt>
    <dgm:pt modelId="{F8B249FA-48FD-4455-9A7B-A00820CD06D7}" type="parTrans" cxnId="{3B6A4B70-8BA2-4E94-9F7D-494F601BE196}">
      <dgm:prSet/>
      <dgm:spPr/>
      <dgm:t>
        <a:bodyPr/>
        <a:lstStyle/>
        <a:p>
          <a:endParaRPr lang="en-US"/>
        </a:p>
      </dgm:t>
    </dgm:pt>
    <dgm:pt modelId="{382FC573-6AFD-457F-B373-7290F7C39338}" type="sibTrans" cxnId="{3B6A4B70-8BA2-4E94-9F7D-494F601BE196}">
      <dgm:prSet/>
      <dgm:spPr/>
      <dgm:t>
        <a:bodyPr/>
        <a:lstStyle/>
        <a:p>
          <a:endParaRPr lang="en-US"/>
        </a:p>
      </dgm:t>
    </dgm:pt>
    <dgm:pt modelId="{B391EAAF-F73E-4363-BF2A-973857DC2C55}">
      <dgm:prSet/>
      <dgm:spPr/>
      <dgm:t>
        <a:bodyPr/>
        <a:lstStyle/>
        <a:p>
          <a:r>
            <a:rPr lang="en-GB"/>
            <a:t>House winners</a:t>
          </a:r>
          <a:endParaRPr lang="en-US"/>
        </a:p>
      </dgm:t>
    </dgm:pt>
    <dgm:pt modelId="{3BBED170-74E3-4A53-9645-229F36D706D2}" type="parTrans" cxnId="{44164864-114C-4451-A053-363DF9C57814}">
      <dgm:prSet/>
      <dgm:spPr/>
      <dgm:t>
        <a:bodyPr/>
        <a:lstStyle/>
        <a:p>
          <a:endParaRPr lang="en-US"/>
        </a:p>
      </dgm:t>
    </dgm:pt>
    <dgm:pt modelId="{4274A16D-40BE-4838-9D11-3C03EE83A016}" type="sibTrans" cxnId="{44164864-114C-4451-A053-363DF9C57814}">
      <dgm:prSet/>
      <dgm:spPr/>
      <dgm:t>
        <a:bodyPr/>
        <a:lstStyle/>
        <a:p>
          <a:endParaRPr lang="en-US"/>
        </a:p>
      </dgm:t>
    </dgm:pt>
    <dgm:pt modelId="{D5D8983D-AB3B-428F-B7A1-6141863EE81A}">
      <dgm:prSet/>
      <dgm:spPr/>
      <dgm:t>
        <a:bodyPr/>
        <a:lstStyle/>
        <a:p>
          <a:r>
            <a:rPr lang="en-GB"/>
            <a:t>Overall Photography Champion</a:t>
          </a:r>
          <a:endParaRPr lang="en-US"/>
        </a:p>
      </dgm:t>
    </dgm:pt>
    <dgm:pt modelId="{FFC5C512-5B4B-4B73-8F56-C63432105D46}" type="parTrans" cxnId="{8AF3BC73-5A21-47DA-9710-1742B182FC28}">
      <dgm:prSet/>
      <dgm:spPr/>
      <dgm:t>
        <a:bodyPr/>
        <a:lstStyle/>
        <a:p>
          <a:endParaRPr lang="en-US"/>
        </a:p>
      </dgm:t>
    </dgm:pt>
    <dgm:pt modelId="{1D1813F0-1722-4B99-B3DF-4DBAFD041A28}" type="sibTrans" cxnId="{8AF3BC73-5A21-47DA-9710-1742B182FC28}">
      <dgm:prSet/>
      <dgm:spPr/>
      <dgm:t>
        <a:bodyPr/>
        <a:lstStyle/>
        <a:p>
          <a:endParaRPr lang="en-US"/>
        </a:p>
      </dgm:t>
    </dgm:pt>
    <dgm:pt modelId="{C48CE17F-0985-4AE7-A942-26045B0A755A}" type="pres">
      <dgm:prSet presAssocID="{516653AF-18AD-47DF-B1AD-712E4ABEF647}" presName="diagram" presStyleCnt="0">
        <dgm:presLayoutVars>
          <dgm:dir/>
          <dgm:resizeHandles val="exact"/>
        </dgm:presLayoutVars>
      </dgm:prSet>
      <dgm:spPr/>
    </dgm:pt>
    <dgm:pt modelId="{A4B63F6F-AD31-499B-98A4-0EDCAF9125C2}" type="pres">
      <dgm:prSet presAssocID="{E24DDDB7-8C1F-4305-8143-F59EF86500E2}" presName="node" presStyleLbl="node1" presStyleIdx="0" presStyleCnt="6">
        <dgm:presLayoutVars>
          <dgm:bulletEnabled val="1"/>
        </dgm:presLayoutVars>
      </dgm:prSet>
      <dgm:spPr/>
    </dgm:pt>
    <dgm:pt modelId="{5F8A7FB6-6BA8-41D8-92EA-A653D6FFC7D0}" type="pres">
      <dgm:prSet presAssocID="{214B6986-2718-4C90-B01B-E5BA95BB8ABE}" presName="sibTrans" presStyleCnt="0"/>
      <dgm:spPr/>
    </dgm:pt>
    <dgm:pt modelId="{B4F201A0-9620-4A91-97B9-D142C111C042}" type="pres">
      <dgm:prSet presAssocID="{9FC27884-C2FD-4347-A361-DEC13D81CA10}" presName="node" presStyleLbl="node1" presStyleIdx="1" presStyleCnt="6">
        <dgm:presLayoutVars>
          <dgm:bulletEnabled val="1"/>
        </dgm:presLayoutVars>
      </dgm:prSet>
      <dgm:spPr/>
    </dgm:pt>
    <dgm:pt modelId="{190AC2BA-2099-4FC5-A321-A6B364E4BECE}" type="pres">
      <dgm:prSet presAssocID="{9F4B1C94-E3C0-4907-AAC7-3CBB4F201D28}" presName="sibTrans" presStyleCnt="0"/>
      <dgm:spPr/>
    </dgm:pt>
    <dgm:pt modelId="{75C7ACAD-6151-4082-BF1A-43FFB7DEA990}" type="pres">
      <dgm:prSet presAssocID="{8FF5AC26-2F35-4B3C-A2F9-608C790DE7B4}" presName="node" presStyleLbl="node1" presStyleIdx="2" presStyleCnt="6">
        <dgm:presLayoutVars>
          <dgm:bulletEnabled val="1"/>
        </dgm:presLayoutVars>
      </dgm:prSet>
      <dgm:spPr/>
    </dgm:pt>
    <dgm:pt modelId="{B153A89E-973A-41ED-A917-8010DC6E0265}" type="pres">
      <dgm:prSet presAssocID="{ADFF0753-B6B2-47B7-9A10-9AAB59F84C1A}" presName="sibTrans" presStyleCnt="0"/>
      <dgm:spPr/>
    </dgm:pt>
    <dgm:pt modelId="{118E51D6-CC99-4E42-952E-210D2D7D7F9A}" type="pres">
      <dgm:prSet presAssocID="{01D21C58-8FB5-45F1-99CB-CBF7A4184524}" presName="node" presStyleLbl="node1" presStyleIdx="3" presStyleCnt="6">
        <dgm:presLayoutVars>
          <dgm:bulletEnabled val="1"/>
        </dgm:presLayoutVars>
      </dgm:prSet>
      <dgm:spPr/>
    </dgm:pt>
    <dgm:pt modelId="{E89E8F7B-1570-40F6-82BD-0D9A3ACB65A5}" type="pres">
      <dgm:prSet presAssocID="{382FC573-6AFD-457F-B373-7290F7C39338}" presName="sibTrans" presStyleCnt="0"/>
      <dgm:spPr/>
    </dgm:pt>
    <dgm:pt modelId="{B3C3AFDF-D2EA-4764-BB68-470C65ABEB3A}" type="pres">
      <dgm:prSet presAssocID="{B391EAAF-F73E-4363-BF2A-973857DC2C55}" presName="node" presStyleLbl="node1" presStyleIdx="4" presStyleCnt="6">
        <dgm:presLayoutVars>
          <dgm:bulletEnabled val="1"/>
        </dgm:presLayoutVars>
      </dgm:prSet>
      <dgm:spPr/>
    </dgm:pt>
    <dgm:pt modelId="{C6A2B7AF-B298-4B85-9A5F-427C9DD06691}" type="pres">
      <dgm:prSet presAssocID="{4274A16D-40BE-4838-9D11-3C03EE83A016}" presName="sibTrans" presStyleCnt="0"/>
      <dgm:spPr/>
    </dgm:pt>
    <dgm:pt modelId="{04913B1D-5AB3-497F-BFA4-2D14D6C23AAC}" type="pres">
      <dgm:prSet presAssocID="{D5D8983D-AB3B-428F-B7A1-6141863EE81A}" presName="node" presStyleLbl="node1" presStyleIdx="5" presStyleCnt="6">
        <dgm:presLayoutVars>
          <dgm:bulletEnabled val="1"/>
        </dgm:presLayoutVars>
      </dgm:prSet>
      <dgm:spPr/>
    </dgm:pt>
  </dgm:ptLst>
  <dgm:cxnLst>
    <dgm:cxn modelId="{372C950B-CC42-4D13-A4C8-650B3E4785D3}" srcId="{516653AF-18AD-47DF-B1AD-712E4ABEF647}" destId="{8FF5AC26-2F35-4B3C-A2F9-608C790DE7B4}" srcOrd="2" destOrd="0" parTransId="{B660863D-F117-498B-9915-2BA165E8E90A}" sibTransId="{ADFF0753-B6B2-47B7-9A10-9AAB59F84C1A}"/>
    <dgm:cxn modelId="{3E85A61E-3B48-428F-ACAF-9F3DF7FADCA7}" srcId="{516653AF-18AD-47DF-B1AD-712E4ABEF647}" destId="{9FC27884-C2FD-4347-A361-DEC13D81CA10}" srcOrd="1" destOrd="0" parTransId="{7FABEF11-C610-4C21-9946-FA14B67FF96F}" sibTransId="{9F4B1C94-E3C0-4907-AAC7-3CBB4F201D28}"/>
    <dgm:cxn modelId="{44164864-114C-4451-A053-363DF9C57814}" srcId="{516653AF-18AD-47DF-B1AD-712E4ABEF647}" destId="{B391EAAF-F73E-4363-BF2A-973857DC2C55}" srcOrd="4" destOrd="0" parTransId="{3BBED170-74E3-4A53-9645-229F36D706D2}" sibTransId="{4274A16D-40BE-4838-9D11-3C03EE83A016}"/>
    <dgm:cxn modelId="{8A9EE26A-8E27-4CAF-B8C7-5C27FD160428}" type="presOf" srcId="{D5D8983D-AB3B-428F-B7A1-6141863EE81A}" destId="{04913B1D-5AB3-497F-BFA4-2D14D6C23AAC}" srcOrd="0" destOrd="0" presId="urn:microsoft.com/office/officeart/2005/8/layout/default"/>
    <dgm:cxn modelId="{3B6A4B70-8BA2-4E94-9F7D-494F601BE196}" srcId="{516653AF-18AD-47DF-B1AD-712E4ABEF647}" destId="{01D21C58-8FB5-45F1-99CB-CBF7A4184524}" srcOrd="3" destOrd="0" parTransId="{F8B249FA-48FD-4455-9A7B-A00820CD06D7}" sibTransId="{382FC573-6AFD-457F-B373-7290F7C39338}"/>
    <dgm:cxn modelId="{8AF3BC73-5A21-47DA-9710-1742B182FC28}" srcId="{516653AF-18AD-47DF-B1AD-712E4ABEF647}" destId="{D5D8983D-AB3B-428F-B7A1-6141863EE81A}" srcOrd="5" destOrd="0" parTransId="{FFC5C512-5B4B-4B73-8F56-C63432105D46}" sibTransId="{1D1813F0-1722-4B99-B3DF-4DBAFD041A28}"/>
    <dgm:cxn modelId="{18C6159D-1B35-49CE-BB3D-BC4099327FEC}" type="presOf" srcId="{B391EAAF-F73E-4363-BF2A-973857DC2C55}" destId="{B3C3AFDF-D2EA-4764-BB68-470C65ABEB3A}" srcOrd="0" destOrd="0" presId="urn:microsoft.com/office/officeart/2005/8/layout/default"/>
    <dgm:cxn modelId="{D19C0AA6-1663-4C29-8345-03D23CAB35F6}" type="presOf" srcId="{516653AF-18AD-47DF-B1AD-712E4ABEF647}" destId="{C48CE17F-0985-4AE7-A942-26045B0A755A}" srcOrd="0" destOrd="0" presId="urn:microsoft.com/office/officeart/2005/8/layout/default"/>
    <dgm:cxn modelId="{BAA50FAB-3D2F-4599-8CBB-D6FCBA17CA79}" type="presOf" srcId="{01D21C58-8FB5-45F1-99CB-CBF7A4184524}" destId="{118E51D6-CC99-4E42-952E-210D2D7D7F9A}" srcOrd="0" destOrd="0" presId="urn:microsoft.com/office/officeart/2005/8/layout/default"/>
    <dgm:cxn modelId="{068129D7-345E-4683-889A-E3609B33EB24}" srcId="{516653AF-18AD-47DF-B1AD-712E4ABEF647}" destId="{E24DDDB7-8C1F-4305-8143-F59EF86500E2}" srcOrd="0" destOrd="0" parTransId="{608B5758-797E-447A-B037-D8DC2E268F9A}" sibTransId="{214B6986-2718-4C90-B01B-E5BA95BB8ABE}"/>
    <dgm:cxn modelId="{1F92F1E1-37C5-4DF1-9ED8-99CB0AB4B7D0}" type="presOf" srcId="{8FF5AC26-2F35-4B3C-A2F9-608C790DE7B4}" destId="{75C7ACAD-6151-4082-BF1A-43FFB7DEA990}" srcOrd="0" destOrd="0" presId="urn:microsoft.com/office/officeart/2005/8/layout/default"/>
    <dgm:cxn modelId="{23515AF8-26A3-4B68-A20E-F223C898526D}" type="presOf" srcId="{9FC27884-C2FD-4347-A361-DEC13D81CA10}" destId="{B4F201A0-9620-4A91-97B9-D142C111C042}" srcOrd="0" destOrd="0" presId="urn:microsoft.com/office/officeart/2005/8/layout/default"/>
    <dgm:cxn modelId="{72C92EFC-5398-4107-8BE6-244A4E26B123}" type="presOf" srcId="{E24DDDB7-8C1F-4305-8143-F59EF86500E2}" destId="{A4B63F6F-AD31-499B-98A4-0EDCAF9125C2}" srcOrd="0" destOrd="0" presId="urn:microsoft.com/office/officeart/2005/8/layout/default"/>
    <dgm:cxn modelId="{E181BB39-6851-49BF-A16B-D0EA2CDEF6BB}" type="presParOf" srcId="{C48CE17F-0985-4AE7-A942-26045B0A755A}" destId="{A4B63F6F-AD31-499B-98A4-0EDCAF9125C2}" srcOrd="0" destOrd="0" presId="urn:microsoft.com/office/officeart/2005/8/layout/default"/>
    <dgm:cxn modelId="{F7B0DB56-52A7-437A-8410-FC4306EA42DD}" type="presParOf" srcId="{C48CE17F-0985-4AE7-A942-26045B0A755A}" destId="{5F8A7FB6-6BA8-41D8-92EA-A653D6FFC7D0}" srcOrd="1" destOrd="0" presId="urn:microsoft.com/office/officeart/2005/8/layout/default"/>
    <dgm:cxn modelId="{23D6E6A4-1B57-4A78-B25C-E5BFC2EA463B}" type="presParOf" srcId="{C48CE17F-0985-4AE7-A942-26045B0A755A}" destId="{B4F201A0-9620-4A91-97B9-D142C111C042}" srcOrd="2" destOrd="0" presId="urn:microsoft.com/office/officeart/2005/8/layout/default"/>
    <dgm:cxn modelId="{02F29A3D-CC43-4878-A12F-07B9EFB6FA83}" type="presParOf" srcId="{C48CE17F-0985-4AE7-A942-26045B0A755A}" destId="{190AC2BA-2099-4FC5-A321-A6B364E4BECE}" srcOrd="3" destOrd="0" presId="urn:microsoft.com/office/officeart/2005/8/layout/default"/>
    <dgm:cxn modelId="{140C5D0E-2C5B-441F-B3EA-2458975B42EF}" type="presParOf" srcId="{C48CE17F-0985-4AE7-A942-26045B0A755A}" destId="{75C7ACAD-6151-4082-BF1A-43FFB7DEA990}" srcOrd="4" destOrd="0" presId="urn:microsoft.com/office/officeart/2005/8/layout/default"/>
    <dgm:cxn modelId="{2794C152-97AD-4B9A-9219-53B982CA9DE2}" type="presParOf" srcId="{C48CE17F-0985-4AE7-A942-26045B0A755A}" destId="{B153A89E-973A-41ED-A917-8010DC6E0265}" srcOrd="5" destOrd="0" presId="urn:microsoft.com/office/officeart/2005/8/layout/default"/>
    <dgm:cxn modelId="{91234ACA-D050-4C7F-8929-28EAC9188497}" type="presParOf" srcId="{C48CE17F-0985-4AE7-A942-26045B0A755A}" destId="{118E51D6-CC99-4E42-952E-210D2D7D7F9A}" srcOrd="6" destOrd="0" presId="urn:microsoft.com/office/officeart/2005/8/layout/default"/>
    <dgm:cxn modelId="{46D52552-72EC-421D-84AF-54F38A95D0EF}" type="presParOf" srcId="{C48CE17F-0985-4AE7-A942-26045B0A755A}" destId="{E89E8F7B-1570-40F6-82BD-0D9A3ACB65A5}" srcOrd="7" destOrd="0" presId="urn:microsoft.com/office/officeart/2005/8/layout/default"/>
    <dgm:cxn modelId="{3F42B924-D5F0-4F4B-A56A-08EC77E45130}" type="presParOf" srcId="{C48CE17F-0985-4AE7-A942-26045B0A755A}" destId="{B3C3AFDF-D2EA-4764-BB68-470C65ABEB3A}" srcOrd="8" destOrd="0" presId="urn:microsoft.com/office/officeart/2005/8/layout/default"/>
    <dgm:cxn modelId="{B32C19A8-4B45-4FD4-AB98-76EA69A2B487}" type="presParOf" srcId="{C48CE17F-0985-4AE7-A942-26045B0A755A}" destId="{C6A2B7AF-B298-4B85-9A5F-427C9DD06691}" srcOrd="9" destOrd="0" presId="urn:microsoft.com/office/officeart/2005/8/layout/default"/>
    <dgm:cxn modelId="{8BCFF3F9-7124-459A-9660-81963344B7B1}" type="presParOf" srcId="{C48CE17F-0985-4AE7-A942-26045B0A755A}" destId="{04913B1D-5AB3-497F-BFA4-2D14D6C23A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3C4D8-4943-41E3-8296-A46FF883C4A7}">
      <dsp:nvSpPr>
        <dsp:cNvPr id="0" name=""/>
        <dsp:cNvSpPr/>
      </dsp:nvSpPr>
      <dsp:spPr>
        <a:xfrm>
          <a:off x="916487" y="0"/>
          <a:ext cx="4351338" cy="4351338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1EAA9B-EA23-449A-A101-323B28EBBAD7}">
      <dsp:nvSpPr>
        <dsp:cNvPr id="0" name=""/>
        <dsp:cNvSpPr/>
      </dsp:nvSpPr>
      <dsp:spPr>
        <a:xfrm>
          <a:off x="1329865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Experience afresh things that we have been taking for granted</a:t>
          </a:r>
          <a:endParaRPr lang="en-US" sz="1400" kern="1200"/>
        </a:p>
      </dsp:txBody>
      <dsp:txXfrm>
        <a:off x="1412707" y="496219"/>
        <a:ext cx="1531337" cy="1531337"/>
      </dsp:txXfrm>
    </dsp:sp>
    <dsp:sp modelId="{6BD2A198-210D-4A88-BBED-A3E692AE0685}">
      <dsp:nvSpPr>
        <dsp:cNvPr id="0" name=""/>
        <dsp:cNvSpPr/>
      </dsp:nvSpPr>
      <dsp:spPr>
        <a:xfrm>
          <a:off x="3157427" y="413377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Become more aware of our thoughts and feelings so we can move away from those that are not helpful</a:t>
          </a:r>
          <a:endParaRPr lang="en-US" sz="1400" kern="1200"/>
        </a:p>
      </dsp:txBody>
      <dsp:txXfrm>
        <a:off x="3240269" y="496219"/>
        <a:ext cx="1531337" cy="1531337"/>
      </dsp:txXfrm>
    </dsp:sp>
    <dsp:sp modelId="{4D863793-C6C2-4957-B8FC-EB9D313A326E}">
      <dsp:nvSpPr>
        <dsp:cNvPr id="0" name=""/>
        <dsp:cNvSpPr/>
      </dsp:nvSpPr>
      <dsp:spPr>
        <a:xfrm>
          <a:off x="1329865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Mindfulness can help us deal with problems more productively </a:t>
          </a:r>
          <a:endParaRPr lang="en-US" sz="1400" kern="1200"/>
        </a:p>
      </dsp:txBody>
      <dsp:txXfrm>
        <a:off x="1412707" y="2323781"/>
        <a:ext cx="1531337" cy="1531337"/>
      </dsp:txXfrm>
    </dsp:sp>
    <dsp:sp modelId="{B593F501-9565-454E-86A2-AEB2232863AD}">
      <dsp:nvSpPr>
        <dsp:cNvPr id="0" name=""/>
        <dsp:cNvSpPr/>
      </dsp:nvSpPr>
      <dsp:spPr>
        <a:xfrm>
          <a:off x="3157427" y="2240939"/>
          <a:ext cx="1697021" cy="1697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Allows us to notice signs of stress or anxiety earlier and helps us deal with them better</a:t>
          </a:r>
          <a:endParaRPr lang="en-US" sz="1400" kern="1200"/>
        </a:p>
      </dsp:txBody>
      <dsp:txXfrm>
        <a:off x="3240269" y="2323781"/>
        <a:ext cx="1531337" cy="15313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A9DE6-1097-49E5-BD5C-8E8B3F791D28}">
      <dsp:nvSpPr>
        <dsp:cNvPr id="0" name=""/>
        <dsp:cNvSpPr/>
      </dsp:nvSpPr>
      <dsp:spPr>
        <a:xfrm>
          <a:off x="1874807" y="353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Arrange to go somewhere new for lunch with a friend</a:t>
          </a:r>
        </a:p>
      </dsp:txBody>
      <dsp:txXfrm>
        <a:off x="1874807" y="353"/>
        <a:ext cx="7499230" cy="477347"/>
      </dsp:txXfrm>
    </dsp:sp>
    <dsp:sp modelId="{CE8055D5-8805-478D-8D10-AF58CC92C5C4}">
      <dsp:nvSpPr>
        <dsp:cNvPr id="0" name=""/>
        <dsp:cNvSpPr/>
      </dsp:nvSpPr>
      <dsp:spPr>
        <a:xfrm>
          <a:off x="0" y="353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Arrange</a:t>
          </a:r>
        </a:p>
      </dsp:txBody>
      <dsp:txXfrm>
        <a:off x="0" y="353"/>
        <a:ext cx="1874807" cy="477347"/>
      </dsp:txXfrm>
    </dsp:sp>
    <dsp:sp modelId="{491ED0E1-0F88-4C55-9174-8831407307A8}">
      <dsp:nvSpPr>
        <dsp:cNvPr id="0" name=""/>
        <dsp:cNvSpPr/>
      </dsp:nvSpPr>
      <dsp:spPr>
        <a:xfrm>
          <a:off x="1874807" y="506341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Go for a walk and leave your phone at home</a:t>
          </a:r>
        </a:p>
      </dsp:txBody>
      <dsp:txXfrm>
        <a:off x="1874807" y="506341"/>
        <a:ext cx="7499230" cy="477347"/>
      </dsp:txXfrm>
    </dsp:sp>
    <dsp:sp modelId="{50EB230A-E4BC-46FA-B749-679DA6E601ED}">
      <dsp:nvSpPr>
        <dsp:cNvPr id="0" name=""/>
        <dsp:cNvSpPr/>
      </dsp:nvSpPr>
      <dsp:spPr>
        <a:xfrm>
          <a:off x="0" y="506341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Go</a:t>
          </a:r>
        </a:p>
      </dsp:txBody>
      <dsp:txXfrm>
        <a:off x="0" y="506341"/>
        <a:ext cx="1874807" cy="477347"/>
      </dsp:txXfrm>
    </dsp:sp>
    <dsp:sp modelId="{7438D65E-256A-42BE-B063-1C688B4F25AB}">
      <dsp:nvSpPr>
        <dsp:cNvPr id="0" name=""/>
        <dsp:cNvSpPr/>
      </dsp:nvSpPr>
      <dsp:spPr>
        <a:xfrm>
          <a:off x="1874807" y="1012330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Resolve a friendship issue</a:t>
          </a:r>
        </a:p>
      </dsp:txBody>
      <dsp:txXfrm>
        <a:off x="1874807" y="1012330"/>
        <a:ext cx="7499230" cy="477347"/>
      </dsp:txXfrm>
    </dsp:sp>
    <dsp:sp modelId="{9C46F881-0545-44D0-85B5-1DD6FF74E9BE}">
      <dsp:nvSpPr>
        <dsp:cNvPr id="0" name=""/>
        <dsp:cNvSpPr/>
      </dsp:nvSpPr>
      <dsp:spPr>
        <a:xfrm>
          <a:off x="0" y="1012330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Resolve</a:t>
          </a:r>
        </a:p>
      </dsp:txBody>
      <dsp:txXfrm>
        <a:off x="0" y="1012330"/>
        <a:ext cx="1874807" cy="477347"/>
      </dsp:txXfrm>
    </dsp:sp>
    <dsp:sp modelId="{1F231F32-7A73-41F9-B91D-E8856CE701AD}">
      <dsp:nvSpPr>
        <dsp:cNvPr id="0" name=""/>
        <dsp:cNvSpPr/>
      </dsp:nvSpPr>
      <dsp:spPr>
        <a:xfrm>
          <a:off x="1874807" y="1518318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Join an exercise class or yoga class</a:t>
          </a:r>
        </a:p>
      </dsp:txBody>
      <dsp:txXfrm>
        <a:off x="1874807" y="1518318"/>
        <a:ext cx="7499230" cy="477347"/>
      </dsp:txXfrm>
    </dsp:sp>
    <dsp:sp modelId="{6577C9A3-F9C4-4373-B38A-8B0C3016B5B9}">
      <dsp:nvSpPr>
        <dsp:cNvPr id="0" name=""/>
        <dsp:cNvSpPr/>
      </dsp:nvSpPr>
      <dsp:spPr>
        <a:xfrm>
          <a:off x="0" y="1518318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Join</a:t>
          </a:r>
        </a:p>
      </dsp:txBody>
      <dsp:txXfrm>
        <a:off x="0" y="1518318"/>
        <a:ext cx="1874807" cy="477347"/>
      </dsp:txXfrm>
    </dsp:sp>
    <dsp:sp modelId="{BED7DC74-DB13-45E8-AD80-E670D0DE2D57}">
      <dsp:nvSpPr>
        <dsp:cNvPr id="0" name=""/>
        <dsp:cNvSpPr/>
      </dsp:nvSpPr>
      <dsp:spPr>
        <a:xfrm>
          <a:off x="1874807" y="2024307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Cook a meal for family and take notice of the ingredients within it then chat about them over dinner</a:t>
          </a:r>
        </a:p>
      </dsp:txBody>
      <dsp:txXfrm>
        <a:off x="1874807" y="2024307"/>
        <a:ext cx="7499230" cy="477347"/>
      </dsp:txXfrm>
    </dsp:sp>
    <dsp:sp modelId="{6D334AB6-3766-4098-B726-E31BD24716DA}">
      <dsp:nvSpPr>
        <dsp:cNvPr id="0" name=""/>
        <dsp:cNvSpPr/>
      </dsp:nvSpPr>
      <dsp:spPr>
        <a:xfrm>
          <a:off x="0" y="2024307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Cook</a:t>
          </a:r>
        </a:p>
      </dsp:txBody>
      <dsp:txXfrm>
        <a:off x="0" y="2024307"/>
        <a:ext cx="1874807" cy="477347"/>
      </dsp:txXfrm>
    </dsp:sp>
    <dsp:sp modelId="{144099BA-1254-4E92-B1B3-C3EB357CB882}">
      <dsp:nvSpPr>
        <dsp:cNvPr id="0" name=""/>
        <dsp:cNvSpPr/>
      </dsp:nvSpPr>
      <dsp:spPr>
        <a:xfrm>
          <a:off x="1874807" y="2530295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Take time to reflect on something that made you happy this week  </a:t>
          </a:r>
        </a:p>
      </dsp:txBody>
      <dsp:txXfrm>
        <a:off x="1874807" y="2530295"/>
        <a:ext cx="7499230" cy="477347"/>
      </dsp:txXfrm>
    </dsp:sp>
    <dsp:sp modelId="{551899DC-8F11-44FD-B195-50F286A59F40}">
      <dsp:nvSpPr>
        <dsp:cNvPr id="0" name=""/>
        <dsp:cNvSpPr/>
      </dsp:nvSpPr>
      <dsp:spPr>
        <a:xfrm>
          <a:off x="0" y="2530295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Take</a:t>
          </a:r>
        </a:p>
      </dsp:txBody>
      <dsp:txXfrm>
        <a:off x="0" y="2530295"/>
        <a:ext cx="1874807" cy="477347"/>
      </dsp:txXfrm>
    </dsp:sp>
    <dsp:sp modelId="{7D0B7B2C-695A-42F2-9E86-7797B869806D}">
      <dsp:nvSpPr>
        <dsp:cNvPr id="0" name=""/>
        <dsp:cNvSpPr/>
      </dsp:nvSpPr>
      <dsp:spPr>
        <a:xfrm>
          <a:off x="1874807" y="3036284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Say sorry for an argument and then forget it completely</a:t>
          </a:r>
        </a:p>
      </dsp:txBody>
      <dsp:txXfrm>
        <a:off x="1874807" y="3036284"/>
        <a:ext cx="7499230" cy="477347"/>
      </dsp:txXfrm>
    </dsp:sp>
    <dsp:sp modelId="{70F4B2FF-1F8B-4F42-AE58-FFA2A1DAB8BE}">
      <dsp:nvSpPr>
        <dsp:cNvPr id="0" name=""/>
        <dsp:cNvSpPr/>
      </dsp:nvSpPr>
      <dsp:spPr>
        <a:xfrm>
          <a:off x="0" y="3036284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Say</a:t>
          </a:r>
        </a:p>
      </dsp:txBody>
      <dsp:txXfrm>
        <a:off x="0" y="3036284"/>
        <a:ext cx="1874807" cy="477347"/>
      </dsp:txXfrm>
    </dsp:sp>
    <dsp:sp modelId="{6D84678B-7E51-4456-BE16-AF05CCA98BF8}">
      <dsp:nvSpPr>
        <dsp:cNvPr id="0" name=""/>
        <dsp:cNvSpPr/>
      </dsp:nvSpPr>
      <dsp:spPr>
        <a:xfrm>
          <a:off x="1874807" y="3542272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Take a minute to look around and be aware of the world around you</a:t>
          </a:r>
        </a:p>
      </dsp:txBody>
      <dsp:txXfrm>
        <a:off x="1874807" y="3542272"/>
        <a:ext cx="7499230" cy="477347"/>
      </dsp:txXfrm>
    </dsp:sp>
    <dsp:sp modelId="{9A02C8E9-D6CB-4164-9D9C-E70F7D7EF08F}">
      <dsp:nvSpPr>
        <dsp:cNvPr id="0" name=""/>
        <dsp:cNvSpPr/>
      </dsp:nvSpPr>
      <dsp:spPr>
        <a:xfrm>
          <a:off x="0" y="3542272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Look</a:t>
          </a:r>
        </a:p>
      </dsp:txBody>
      <dsp:txXfrm>
        <a:off x="0" y="3542272"/>
        <a:ext cx="1874807" cy="477347"/>
      </dsp:txXfrm>
    </dsp:sp>
    <dsp:sp modelId="{DDAA0B4D-65DA-4EA7-A0AB-024F2FEE628D}">
      <dsp:nvSpPr>
        <dsp:cNvPr id="0" name=""/>
        <dsp:cNvSpPr/>
      </dsp:nvSpPr>
      <dsp:spPr>
        <a:xfrm>
          <a:off x="1874807" y="4048260"/>
          <a:ext cx="7499230" cy="47734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506" tIns="121246" rIns="145506" bIns="121246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Make a new friend </a:t>
          </a:r>
        </a:p>
      </dsp:txBody>
      <dsp:txXfrm>
        <a:off x="1874807" y="4048260"/>
        <a:ext cx="7499230" cy="477347"/>
      </dsp:txXfrm>
    </dsp:sp>
    <dsp:sp modelId="{AD855256-FB28-4CEE-8FFD-9AE9FD253072}">
      <dsp:nvSpPr>
        <dsp:cNvPr id="0" name=""/>
        <dsp:cNvSpPr/>
      </dsp:nvSpPr>
      <dsp:spPr>
        <a:xfrm>
          <a:off x="0" y="4048260"/>
          <a:ext cx="1874807" cy="4773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209" tIns="47151" rIns="99209" bIns="47151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Make</a:t>
          </a:r>
        </a:p>
      </dsp:txBody>
      <dsp:txXfrm>
        <a:off x="0" y="4048260"/>
        <a:ext cx="1874807" cy="47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63F6F-AD31-499B-98A4-0EDCAF9125C2}">
      <dsp:nvSpPr>
        <dsp:cNvPr id="0" name=""/>
        <dsp:cNvSpPr/>
      </dsp:nvSpPr>
      <dsp:spPr>
        <a:xfrm>
          <a:off x="0" y="97085"/>
          <a:ext cx="3197820" cy="191869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>
              <a:latin typeface="Corbel" panose="020B0503020204020204"/>
            </a:rPr>
            <a:t>Your challenge</a:t>
          </a:r>
          <a:r>
            <a:rPr lang="en-GB" sz="3400" kern="1200"/>
            <a:t> </a:t>
          </a:r>
          <a:r>
            <a:rPr lang="en-GB" sz="3400" kern="1200">
              <a:latin typeface="Corbel" panose="020B0503020204020204"/>
            </a:rPr>
            <a:t>for this month is</a:t>
          </a:r>
          <a:r>
            <a:rPr lang="en-GB" sz="3400" kern="1200"/>
            <a:t> to “take notice”</a:t>
          </a:r>
          <a:endParaRPr lang="en-US" sz="3400" kern="1200"/>
        </a:p>
      </dsp:txBody>
      <dsp:txXfrm>
        <a:off x="0" y="97085"/>
        <a:ext cx="3197820" cy="1918692"/>
      </dsp:txXfrm>
    </dsp:sp>
    <dsp:sp modelId="{B4F201A0-9620-4A91-97B9-D142C111C042}">
      <dsp:nvSpPr>
        <dsp:cNvPr id="0" name=""/>
        <dsp:cNvSpPr/>
      </dsp:nvSpPr>
      <dsp:spPr>
        <a:xfrm>
          <a:off x="3517602" y="97085"/>
          <a:ext cx="3197820" cy="1918692"/>
        </a:xfrm>
        <a:prstGeom prst="rect">
          <a:avLst/>
        </a:prstGeom>
        <a:gradFill rotWithShape="0">
          <a:gsLst>
            <a:gs pos="0">
              <a:schemeClr val="accent5">
                <a:hueOff val="-155906"/>
                <a:satOff val="1594"/>
                <a:lumOff val="-8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55906"/>
                <a:satOff val="1594"/>
                <a:lumOff val="-8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55906"/>
                <a:satOff val="1594"/>
                <a:lumOff val="-8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Look for the beautiful things around you</a:t>
          </a:r>
          <a:endParaRPr lang="en-US" sz="3400" kern="1200"/>
        </a:p>
      </dsp:txBody>
      <dsp:txXfrm>
        <a:off x="3517602" y="97085"/>
        <a:ext cx="3197820" cy="1918692"/>
      </dsp:txXfrm>
    </dsp:sp>
    <dsp:sp modelId="{75C7ACAD-6151-4082-BF1A-43FFB7DEA990}">
      <dsp:nvSpPr>
        <dsp:cNvPr id="0" name=""/>
        <dsp:cNvSpPr/>
      </dsp:nvSpPr>
      <dsp:spPr>
        <a:xfrm>
          <a:off x="7035204" y="97085"/>
          <a:ext cx="3197820" cy="1918692"/>
        </a:xfrm>
        <a:prstGeom prst="rect">
          <a:avLst/>
        </a:prstGeom>
        <a:gradFill rotWithShape="0">
          <a:gsLst>
            <a:gs pos="0">
              <a:schemeClr val="accent5">
                <a:hueOff val="-311813"/>
                <a:satOff val="3188"/>
                <a:lumOff val="-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11813"/>
                <a:satOff val="3188"/>
                <a:lumOff val="-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11813"/>
                <a:satOff val="3188"/>
                <a:lumOff val="-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Take a photo</a:t>
          </a:r>
          <a:endParaRPr lang="en-US" sz="3400" kern="1200"/>
        </a:p>
      </dsp:txBody>
      <dsp:txXfrm>
        <a:off x="7035204" y="97085"/>
        <a:ext cx="3197820" cy="1918692"/>
      </dsp:txXfrm>
    </dsp:sp>
    <dsp:sp modelId="{118E51D6-CC99-4E42-952E-210D2D7D7F9A}">
      <dsp:nvSpPr>
        <dsp:cNvPr id="0" name=""/>
        <dsp:cNvSpPr/>
      </dsp:nvSpPr>
      <dsp:spPr>
        <a:xfrm>
          <a:off x="0" y="2335560"/>
          <a:ext cx="3197820" cy="1918692"/>
        </a:xfrm>
        <a:prstGeom prst="rect">
          <a:avLst/>
        </a:prstGeom>
        <a:gradFill rotWithShape="0">
          <a:gsLst>
            <a:gs pos="0">
              <a:schemeClr val="accent5">
                <a:hueOff val="-467719"/>
                <a:satOff val="4781"/>
                <a:lumOff val="-2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67719"/>
                <a:satOff val="4781"/>
                <a:lumOff val="-2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67719"/>
                <a:satOff val="4781"/>
                <a:lumOff val="-2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School display</a:t>
          </a:r>
          <a:endParaRPr lang="en-US" sz="3400" kern="1200"/>
        </a:p>
      </dsp:txBody>
      <dsp:txXfrm>
        <a:off x="0" y="2335560"/>
        <a:ext cx="3197820" cy="1918692"/>
      </dsp:txXfrm>
    </dsp:sp>
    <dsp:sp modelId="{B3C3AFDF-D2EA-4764-BB68-470C65ABEB3A}">
      <dsp:nvSpPr>
        <dsp:cNvPr id="0" name=""/>
        <dsp:cNvSpPr/>
      </dsp:nvSpPr>
      <dsp:spPr>
        <a:xfrm>
          <a:off x="3517602" y="2335560"/>
          <a:ext cx="3197820" cy="1918692"/>
        </a:xfrm>
        <a:prstGeom prst="rect">
          <a:avLst/>
        </a:prstGeom>
        <a:gradFill rotWithShape="0">
          <a:gsLst>
            <a:gs pos="0">
              <a:schemeClr val="accent5">
                <a:hueOff val="-623626"/>
                <a:satOff val="6375"/>
                <a:lumOff val="-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23626"/>
                <a:satOff val="6375"/>
                <a:lumOff val="-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23626"/>
                <a:satOff val="6375"/>
                <a:lumOff val="-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House winners</a:t>
          </a:r>
          <a:endParaRPr lang="en-US" sz="3400" kern="1200"/>
        </a:p>
      </dsp:txBody>
      <dsp:txXfrm>
        <a:off x="3517602" y="2335560"/>
        <a:ext cx="3197820" cy="1918692"/>
      </dsp:txXfrm>
    </dsp:sp>
    <dsp:sp modelId="{04913B1D-5AB3-497F-BFA4-2D14D6C23AAC}">
      <dsp:nvSpPr>
        <dsp:cNvPr id="0" name=""/>
        <dsp:cNvSpPr/>
      </dsp:nvSpPr>
      <dsp:spPr>
        <a:xfrm>
          <a:off x="7035204" y="2335560"/>
          <a:ext cx="3197820" cy="1918692"/>
        </a:xfrm>
        <a:prstGeom prst="rect">
          <a:avLst/>
        </a:prstGeom>
        <a:gradFill rotWithShape="0">
          <a:gsLst>
            <a:gs pos="0">
              <a:schemeClr val="accent5">
                <a:hueOff val="-779532"/>
                <a:satOff val="7969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79532"/>
                <a:satOff val="7969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79532"/>
                <a:satOff val="7969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Overall Photography Champion</a:t>
          </a:r>
          <a:endParaRPr lang="en-US" sz="3400" kern="1200"/>
        </a:p>
      </dsp:txBody>
      <dsp:txXfrm>
        <a:off x="7035204" y="2335560"/>
        <a:ext cx="3197820" cy="1918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703E8-301B-40A8-BB07-DF34DFEF2E6F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C620E8-9577-481C-AA54-8121E52AF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159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FE6B11C8-ED8F-8F42-C252-E515D3D578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7283101-0547-3C55-7C97-264A63F35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4F0A97D-091D-49DD-3D6F-8029284351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61ADC98-36BC-44CD-81DD-3DC09D56D138}" type="slidenum">
              <a:rPr lang="en-GB" altLang="en-US" sz="1200" smtClean="0"/>
              <a:pPr/>
              <a:t>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2BF2D6C7-3558-CBFC-8410-74F8FF45E5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1842B086-0733-6DC2-D615-EBE6F623CF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97D8F76-C317-E087-4ED2-80EEEAA50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3F5BBC-591E-463C-860A-AEDE5E77162C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1CC4C56-9567-BF29-C8A0-25539824C8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752A8CC-F793-82F8-CD48-B4581A682C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DAC3980-A2F5-8CCB-6156-6DAA62E6E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C445FF3-19B2-4054-A820-E7D0DDBAB76D}" type="slidenum">
              <a:rPr lang="en-GB" altLang="en-US"/>
              <a:pPr/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9598D1EF-5BE2-72AC-98BF-847926180F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35EBF829-1141-185C-F54C-FA5459E678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14B87E94-E075-2C5F-1F98-CE3710F9BC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01CA0A-8007-40A3-98BC-BE7EEDBDBBA6}" type="slidenum">
              <a:rPr lang="en-GB" altLang="en-US"/>
              <a:pPr/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4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5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7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0583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70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45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36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478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810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27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306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299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76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1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6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8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81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510F341-ADDE-401A-9A65-444D0056FB5A}" type="datetimeFigureOut">
              <a:rPr lang="en-GB" smtClean="0"/>
              <a:t>08/03/2023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FC5A777-D5B6-43B4-960C-6C9839E76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067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217AA4-434B-FC74-3E40-37AD95250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748" y="4464028"/>
            <a:ext cx="9144000" cy="164149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Wellbeing at MDSA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2E4AB9-1500-5719-16B0-807E68347E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461" b="44295"/>
          <a:stretch/>
        </p:blipFill>
        <p:spPr>
          <a:xfrm>
            <a:off x="20" y="10"/>
            <a:ext cx="12191980" cy="344353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0B94-591D-FA34-596F-F4996CE4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000">
                <a:solidFill>
                  <a:schemeClr val="tx1"/>
                </a:solidFill>
              </a:rPr>
              <a:t>Inter-house Photography Competition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14C0165-4576-70CC-BA2A-103E887450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265789"/>
              </p:ext>
            </p:extLst>
          </p:nvPr>
        </p:nvGraphicFramePr>
        <p:xfrm>
          <a:off x="979488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096345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57BDDD9-A397-4FC1-8310-B76E4FFB9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262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726BC60-4D7E-4EE6-99C3-C856144B2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D57F8-FD76-F130-9A86-75B744D12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827104" cy="1325563"/>
          </a:xfrm>
        </p:spPr>
        <p:txBody>
          <a:bodyPr>
            <a:normAutofit/>
          </a:bodyPr>
          <a:lstStyle/>
          <a:p>
            <a:r>
              <a:rPr lang="en-GB" sz="4200"/>
              <a:t>Thank you for listening!</a:t>
            </a:r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BF2AC6B1-A491-BDA7-94C4-220F9A625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57" y="1868757"/>
            <a:ext cx="3921220" cy="4351338"/>
          </a:xfrm>
        </p:spPr>
      </p:pic>
      <p:pic>
        <p:nvPicPr>
          <p:cNvPr id="8" name="Picture 8" descr="Diagram&#10;&#10;Description automatically generated">
            <a:extLst>
              <a:ext uri="{FF2B5EF4-FFF2-40B4-BE49-F238E27FC236}">
                <a16:creationId xmlns:a16="http://schemas.microsoft.com/office/drawing/2014/main" id="{81682A6E-27F6-CDDE-1B59-51BA037E7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010" r="-4" b="-4"/>
          <a:stretch/>
        </p:blipFill>
        <p:spPr>
          <a:xfrm>
            <a:off x="6472102" y="484632"/>
            <a:ext cx="2840921" cy="3511644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5585BCD-B8B2-41BB-8374-AC5C71475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65700" y="484632"/>
            <a:ext cx="2241661" cy="2022476"/>
          </a:xfrm>
          <a:prstGeom prst="rect">
            <a:avLst/>
          </a:prstGeom>
          <a:solidFill>
            <a:schemeClr val="tx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Text, letter&#10;&#10;Description automatically generated">
            <a:extLst>
              <a:ext uri="{FF2B5EF4-FFF2-40B4-BE49-F238E27FC236}">
                <a16:creationId xmlns:a16="http://schemas.microsoft.com/office/drawing/2014/main" id="{AE86C8B5-DF4E-EDC3-FBB7-A1BE696168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378" r="3" b="18401"/>
          <a:stretch/>
        </p:blipFill>
        <p:spPr>
          <a:xfrm>
            <a:off x="9465700" y="484632"/>
            <a:ext cx="2529208" cy="2022476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964A5D0C-5EBB-480B-A3D5-B87FF7DA1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6819" y="4164379"/>
            <a:ext cx="2726204" cy="220898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102511AC-FA5F-F2DA-E214-B09CB9497F3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8239" r="5" b="17677"/>
          <a:stretch/>
        </p:blipFill>
        <p:spPr>
          <a:xfrm>
            <a:off x="6586819" y="4164379"/>
            <a:ext cx="2726204" cy="2208989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A23D0CD-77E9-FF7A-0FFC-AEEE1B60342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145" r="5520" b="1"/>
          <a:stretch/>
        </p:blipFill>
        <p:spPr>
          <a:xfrm>
            <a:off x="9465700" y="2661434"/>
            <a:ext cx="2529208" cy="370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62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03B5-2290-6350-D429-65DE2281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Wellbeing?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53345-D5C2-1D4A-B706-3CD7E0054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Wellbeing refers to a state of being healthy, happy, and comfortable, both physically and mentally. </a:t>
            </a:r>
          </a:p>
          <a:p>
            <a:r>
              <a:rPr lang="en-GB" b="0" i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sense of contentment and satisfaction with your life</a:t>
            </a:r>
            <a:endParaRPr lang="en-GB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n-GB" b="0" i="0">
                <a:solidFill>
                  <a:schemeClr val="tx1"/>
                </a:solidFill>
                <a:effectLst/>
                <a:latin typeface="montserrat" panose="00000500000000000000" pitchFamily="2" charset="0"/>
              </a:rPr>
              <a:t>influenced by a range of factors, including physical health, social relationships, work-life balance, and personal values and beliefs.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FAD231-73B5-9ABF-FAD2-3705CEAAFEF7}"/>
              </a:ext>
            </a:extLst>
          </p:cNvPr>
          <p:cNvSpPr txBox="1"/>
          <p:nvPr/>
        </p:nvSpPr>
        <p:spPr>
          <a:xfrm>
            <a:off x="6311660" y="5038560"/>
            <a:ext cx="50421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200" b="0" i="1">
                <a:effectLst/>
                <a:latin typeface="montserrat" panose="00000500000000000000" pitchFamily="2" charset="0"/>
              </a:rPr>
              <a:t>The WHO defines wellbeing as  “a state of complete physical, mental, and social wellbeing, and not merely the absence of disease or infirmity.”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339D2-0AF4-58F4-83D8-4BEB2985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432" y="5100488"/>
            <a:ext cx="1548468" cy="10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0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94F139-D234-CECF-9CB0-18FF6EF67042}"/>
              </a:ext>
            </a:extLst>
          </p:cNvPr>
          <p:cNvSpPr txBox="1"/>
          <p:nvPr/>
        </p:nvSpPr>
        <p:spPr>
          <a:xfrm>
            <a:off x="2275352" y="6088836"/>
            <a:ext cx="166351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>
                <a:solidFill>
                  <a:schemeClr val="tx2">
                    <a:lumMod val="60000"/>
                    <a:lumOff val="40000"/>
                  </a:schemeClr>
                </a:solidFill>
              </a:rPr>
              <a:t>Your </a:t>
            </a: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GP</a:t>
            </a:r>
            <a:r>
              <a:rPr lang="en-GB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46045C-F22E-410E-582F-0CAB8077D0FC}"/>
              </a:ext>
            </a:extLst>
          </p:cNvPr>
          <p:cNvSpPr txBox="1"/>
          <p:nvPr/>
        </p:nvSpPr>
        <p:spPr>
          <a:xfrm>
            <a:off x="1023964" y="2989672"/>
            <a:ext cx="3843917" cy="65687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CAMHS</a:t>
            </a:r>
            <a:r>
              <a:rPr lang="en-GB">
                <a:solidFill>
                  <a:schemeClr val="tx2">
                    <a:lumMod val="60000"/>
                    <a:lumOff val="40000"/>
                  </a:schemeClr>
                </a:solidFill>
              </a:rPr>
              <a:t>- Children and Adolescents Mental Health Service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6DFE77-2417-973A-28EE-82AD7E91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738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u="sng">
                <a:ln w="0"/>
                <a:solidFill>
                  <a:schemeClr val="accent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Where you can get help?</a:t>
            </a:r>
            <a:endParaRPr lang="en-GB" u="sng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EDD6AA-25A8-7236-A297-AB8C3EAC965D}"/>
              </a:ext>
            </a:extLst>
          </p:cNvPr>
          <p:cNvSpPr txBox="1"/>
          <p:nvPr/>
        </p:nvSpPr>
        <p:spPr>
          <a:xfrm>
            <a:off x="1486554" y="3956841"/>
            <a:ext cx="322511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Pastoral team</a:t>
            </a:r>
            <a:br>
              <a:rPr lang="en-GB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GB">
                <a:solidFill>
                  <a:schemeClr val="tx2">
                    <a:lumMod val="60000"/>
                    <a:lumOff val="40000"/>
                  </a:schemeClr>
                </a:solidFill>
              </a:rPr>
              <a:t>Mr Collins</a:t>
            </a:r>
          </a:p>
          <a:p>
            <a:pPr algn="ctr">
              <a:defRPr/>
            </a:pPr>
            <a:r>
              <a:rPr lang="en-GB">
                <a:solidFill>
                  <a:schemeClr val="tx2">
                    <a:lumMod val="60000"/>
                    <a:lumOff val="40000"/>
                  </a:schemeClr>
                </a:solidFill>
              </a:rPr>
              <a:t>Mrs Dommett</a:t>
            </a:r>
          </a:p>
          <a:p>
            <a:pPr algn="ctr">
              <a:defRPr/>
            </a:pPr>
            <a:r>
              <a:rPr lang="en-GB">
                <a:solidFill>
                  <a:schemeClr val="tx2">
                    <a:lumMod val="60000"/>
                    <a:lumOff val="40000"/>
                  </a:schemeClr>
                </a:solidFill>
              </a:rPr>
              <a:t>Mrs Richardson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C83DDC-DD57-D7DC-2435-93B92EED245A}"/>
              </a:ext>
            </a:extLst>
          </p:cNvPr>
          <p:cNvSpPr txBox="1"/>
          <p:nvPr/>
        </p:nvSpPr>
        <p:spPr>
          <a:xfrm>
            <a:off x="2048588" y="5477163"/>
            <a:ext cx="2110193" cy="36933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>
                <a:solidFill>
                  <a:schemeClr val="tx2">
                    <a:lumMod val="60000"/>
                    <a:lumOff val="40000"/>
                  </a:schemeClr>
                </a:solidFill>
              </a:rPr>
              <a:t>Your form tutor</a:t>
            </a:r>
            <a:endParaRPr lang="en-GB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7423" name="Picture 2">
            <a:extLst>
              <a:ext uri="{FF2B5EF4-FFF2-40B4-BE49-F238E27FC236}">
                <a16:creationId xmlns:a16="http://schemas.microsoft.com/office/drawing/2014/main" id="{33A3D7D8-051B-D982-752B-395D70BDB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42" y="1328319"/>
            <a:ext cx="2286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AutoShape 4" descr="home">
            <a:extLst>
              <a:ext uri="{FF2B5EF4-FFF2-40B4-BE49-F238E27FC236}">
                <a16:creationId xmlns:a16="http://schemas.microsoft.com/office/drawing/2014/main" id="{35E565A8-C89B-1EB8-8075-5D5E98FCCE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3067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17425" name="Picture 8" descr="kooth">
            <a:extLst>
              <a:ext uri="{FF2B5EF4-FFF2-40B4-BE49-F238E27FC236}">
                <a16:creationId xmlns:a16="http://schemas.microsoft.com/office/drawing/2014/main" id="{29EC5042-9ACB-3D76-9544-4B4A1DDBE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363" y="1130990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2" descr="Our support for YoungMinds - The Worshipful Company of Coachmakers">
            <a:extLst>
              <a:ext uri="{FF2B5EF4-FFF2-40B4-BE49-F238E27FC236}">
                <a16:creationId xmlns:a16="http://schemas.microsoft.com/office/drawing/2014/main" id="{7695EFBD-6621-F0CF-0065-48D049355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52" y="1502375"/>
            <a:ext cx="38862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4">
            <a:extLst>
              <a:ext uri="{FF2B5EF4-FFF2-40B4-BE49-F238E27FC236}">
                <a16:creationId xmlns:a16="http://schemas.microsoft.com/office/drawing/2014/main" id="{BB2603D1-AB62-7CBE-32A2-8E1B9FE91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95" y="5037498"/>
            <a:ext cx="8586877" cy="117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8" name="Picture 16" descr="Anna Freud Logo">
            <a:extLst>
              <a:ext uri="{FF2B5EF4-FFF2-40B4-BE49-F238E27FC236}">
                <a16:creationId xmlns:a16="http://schemas.microsoft.com/office/drawing/2014/main" id="{8571BF91-F79D-BDCA-ED9D-466084964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526" y="3457215"/>
            <a:ext cx="2563813" cy="126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3E2FFC4-B2D8-9841-7CD1-46C47A50C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Wellbeing</a:t>
            </a:r>
          </a:p>
        </p:txBody>
      </p:sp>
      <p:sp>
        <p:nvSpPr>
          <p:cNvPr id="19458" name="Content Placeholder 1">
            <a:extLst>
              <a:ext uri="{FF2B5EF4-FFF2-40B4-BE49-F238E27FC236}">
                <a16:creationId xmlns:a16="http://schemas.microsoft.com/office/drawing/2014/main" id="{F0668404-991C-B98F-9B75-2A02014BB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>
            <a:normAutofit/>
          </a:bodyPr>
          <a:lstStyle/>
          <a:p>
            <a:r>
              <a:rPr lang="en-GB" altLang="en-US" sz="2600"/>
              <a:t>Positive mental wellbeing means feeling good about yourself and the world around you</a:t>
            </a:r>
          </a:p>
          <a:p>
            <a:r>
              <a:rPr lang="en-GB" altLang="en-US" sz="2600"/>
              <a:t>It means being able to get on with life in the way you want.</a:t>
            </a:r>
          </a:p>
          <a:p>
            <a:r>
              <a:rPr lang="en-GB" altLang="en-US" sz="2600"/>
              <a:t>Helping and supporting other people, and working with others towards a shared goal, is good for our mental wellbeing.</a:t>
            </a:r>
          </a:p>
          <a:p>
            <a:r>
              <a:rPr lang="en-GB" altLang="en-US" sz="2600"/>
              <a:t>MDSA follow “Five Ways to Wellbeing”</a:t>
            </a:r>
          </a:p>
          <a:p>
            <a:r>
              <a:rPr lang="en-GB" altLang="en-US" sz="2600"/>
              <a:t>Taking Notice is our new theme </a:t>
            </a:r>
          </a:p>
        </p:txBody>
      </p:sp>
      <p:pic>
        <p:nvPicPr>
          <p:cNvPr id="19460" name="Picture 19459" descr="Hand reaching out to sun">
            <a:extLst>
              <a:ext uri="{FF2B5EF4-FFF2-40B4-BE49-F238E27FC236}">
                <a16:creationId xmlns:a16="http://schemas.microsoft.com/office/drawing/2014/main" id="{9EB5F367-7FA2-A21E-0C79-79E1B1EFA3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77" r="19591" b="2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7B3FE1F-465D-4ECC-963E-411A6B9D0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4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F5F78A-2E17-423D-8913-F994DD012A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52ECBD-83C8-D973-288C-6952AB7C4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9345" y="643467"/>
            <a:ext cx="962429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0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E1A8F-87BE-D77C-4428-B72CB9383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/>
              <a:t>Take Notice </a:t>
            </a:r>
          </a:p>
        </p:txBody>
      </p:sp>
      <p:sp>
        <p:nvSpPr>
          <p:cNvPr id="27650" name="Content Placeholder 1">
            <a:extLst>
              <a:ext uri="{FF2B5EF4-FFF2-40B4-BE49-F238E27FC236}">
                <a16:creationId xmlns:a16="http://schemas.microsoft.com/office/drawing/2014/main" id="{C9C183F0-CACE-F265-F879-44F18706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184314" cy="4351338"/>
          </a:xfrm>
        </p:spPr>
        <p:txBody>
          <a:bodyPr>
            <a:normAutofit/>
          </a:bodyPr>
          <a:lstStyle/>
          <a:p>
            <a:r>
              <a:rPr lang="en-GB" altLang="en-US"/>
              <a:t>This is about being more mindful </a:t>
            </a:r>
          </a:p>
          <a:p>
            <a:r>
              <a:rPr lang="en-GB" altLang="en-US"/>
              <a:t>Be more aware of the present moment</a:t>
            </a:r>
          </a:p>
          <a:p>
            <a:r>
              <a:rPr lang="en-GB" altLang="en-US"/>
              <a:t>It can positively change the way you feel about life </a:t>
            </a:r>
          </a:p>
          <a:p>
            <a:r>
              <a:rPr lang="en-GB" altLang="en-US"/>
              <a:t>Some people call this awareness "mindfulness"</a:t>
            </a:r>
          </a:p>
          <a:p>
            <a:r>
              <a:rPr lang="en-GB" altLang="en-US"/>
              <a:t>Can help us enjoy the world around us</a:t>
            </a:r>
          </a:p>
          <a:p>
            <a:r>
              <a:rPr lang="en-GB" altLang="en-US"/>
              <a:t>Help us understand ourselves better</a:t>
            </a:r>
          </a:p>
        </p:txBody>
      </p:sp>
      <p:pic>
        <p:nvPicPr>
          <p:cNvPr id="27652" name="Picture 27651" descr="People sitting on a grass field and enjoying the sun">
            <a:extLst>
              <a:ext uri="{FF2B5EF4-FFF2-40B4-BE49-F238E27FC236}">
                <a16:creationId xmlns:a16="http://schemas.microsoft.com/office/drawing/2014/main" id="{DDC60F07-1766-E2F1-8E51-DDE7372258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83" r="18842" b="-1"/>
          <a:stretch/>
        </p:blipFill>
        <p:spPr>
          <a:xfrm>
            <a:off x="7848600" y="10"/>
            <a:ext cx="4343400" cy="6857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8BDA9A5-94A9-9631-FFFB-64CCB7C3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62057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5000"/>
              <a:t>Benefits of Mindfulness</a:t>
            </a:r>
          </a:p>
        </p:txBody>
      </p:sp>
      <p:graphicFrame>
        <p:nvGraphicFramePr>
          <p:cNvPr id="28678" name="Content Placeholder 1">
            <a:extLst>
              <a:ext uri="{FF2B5EF4-FFF2-40B4-BE49-F238E27FC236}">
                <a16:creationId xmlns:a16="http://schemas.microsoft.com/office/drawing/2014/main" id="{10FDD589-4AD0-1F4B-3A1C-E17AF444F50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0000" y="1825625"/>
          <a:ext cx="61843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676" name="Picture 28675" descr="Exclamation mark on a yellow background">
            <a:extLst>
              <a:ext uri="{FF2B5EF4-FFF2-40B4-BE49-F238E27FC236}">
                <a16:creationId xmlns:a16="http://schemas.microsoft.com/office/drawing/2014/main" id="{5425AA0A-FFE8-676B-ECE0-7E1EB61167B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709" r="19791"/>
          <a:stretch/>
        </p:blipFill>
        <p:spPr>
          <a:xfrm>
            <a:off x="7848600" y="10"/>
            <a:ext cx="4343400" cy="6857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2E2B10-B205-1D28-FA09-62E2EAC72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28" y="365125"/>
            <a:ext cx="6651171" cy="1325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5000"/>
              <a:t>Ways to be More Mindful</a:t>
            </a:r>
          </a:p>
        </p:txBody>
      </p:sp>
      <p:sp>
        <p:nvSpPr>
          <p:cNvPr id="29698" name="Content Placeholder 1">
            <a:extLst>
              <a:ext uri="{FF2B5EF4-FFF2-40B4-BE49-F238E27FC236}">
                <a16:creationId xmlns:a16="http://schemas.microsoft.com/office/drawing/2014/main" id="{AB947ED6-56DE-2440-5549-C3F9CFF3D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480" y="1825625"/>
            <a:ext cx="64878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/>
              <a:t>Notice the everyday</a:t>
            </a:r>
          </a:p>
          <a:p>
            <a:r>
              <a:rPr lang="en-GB" altLang="en-US"/>
              <a:t>Do something regularly</a:t>
            </a:r>
          </a:p>
          <a:p>
            <a:r>
              <a:rPr lang="en-GB" altLang="en-US"/>
              <a:t>Try new things</a:t>
            </a:r>
          </a:p>
          <a:p>
            <a:r>
              <a:rPr lang="en-GB" altLang="en-US"/>
              <a:t>Watch your thoughts</a:t>
            </a:r>
          </a:p>
          <a:p>
            <a:r>
              <a:rPr lang="en-GB" altLang="en-US"/>
              <a:t>Be aware of thoughts and feelings</a:t>
            </a:r>
          </a:p>
          <a:p>
            <a:r>
              <a:rPr lang="en-GB" altLang="en-US"/>
              <a:t>Free yourself from the past and future</a:t>
            </a:r>
          </a:p>
          <a:p>
            <a:r>
              <a:rPr lang="en-GB" altLang="en-US"/>
              <a:t>Friends and family</a:t>
            </a:r>
          </a:p>
          <a:p>
            <a:r>
              <a:rPr lang="en-GB" altLang="en-US"/>
              <a:t>Social time</a:t>
            </a:r>
          </a:p>
          <a:p>
            <a:endParaRPr lang="en-GB" altLang="en-US"/>
          </a:p>
        </p:txBody>
      </p:sp>
      <p:pic>
        <p:nvPicPr>
          <p:cNvPr id="29700" name="Picture 29699" descr="Wood human figure">
            <a:extLst>
              <a:ext uri="{FF2B5EF4-FFF2-40B4-BE49-F238E27FC236}">
                <a16:creationId xmlns:a16="http://schemas.microsoft.com/office/drawing/2014/main" id="{7F0D33B9-0AA0-D83E-24FE-AEAAF982E5F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76" r="54149" b="-1"/>
          <a:stretch/>
        </p:blipFill>
        <p:spPr>
          <a:xfrm>
            <a:off x="20" y="10"/>
            <a:ext cx="4343380" cy="6857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7F5555-CCF7-ED94-CB27-C8B2D8EE7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762" y="2809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GB" dirty="0"/>
              <a:t>Take Notice Challenge</a:t>
            </a:r>
          </a:p>
        </p:txBody>
      </p:sp>
      <p:graphicFrame>
        <p:nvGraphicFramePr>
          <p:cNvPr id="31753" name="Content Placeholder 1">
            <a:extLst>
              <a:ext uri="{FF2B5EF4-FFF2-40B4-BE49-F238E27FC236}">
                <a16:creationId xmlns:a16="http://schemas.microsoft.com/office/drawing/2014/main" id="{0835263E-DE2C-E573-E826-A02DA1C3C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536637"/>
              </p:ext>
            </p:extLst>
          </p:nvPr>
        </p:nvGraphicFramePr>
        <p:xfrm>
          <a:off x="1127481" y="1423988"/>
          <a:ext cx="9374038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984305-4cc7-4ef1-94c4-98ddb8a318e7">
      <Terms xmlns="http://schemas.microsoft.com/office/infopath/2007/PartnerControls"/>
    </lcf76f155ced4ddcb4097134ff3c332f>
    <TaxCatchAll xmlns="9863f9fd-b8b2-4a94-9449-97a5eccf1304" xsi:nil="true"/>
    <SharedWithUsers xmlns="9863f9fd-b8b2-4a94-9449-97a5eccf1304">
      <UserInfo>
        <DisplayName>22AdamsY</DisplayName>
        <AccountId>1952</AccountId>
        <AccountType/>
      </UserInfo>
      <UserInfo>
        <DisplayName>Noble P</DisplayName>
        <AccountId>57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3A5C255EA96A458D1C25B7251CC363" ma:contentTypeVersion="16" ma:contentTypeDescription="Create a new document." ma:contentTypeScope="" ma:versionID="7d839a8ed6089ff0bee7b4f8e25f2d4a">
  <xsd:schema xmlns:xsd="http://www.w3.org/2001/XMLSchema" xmlns:xs="http://www.w3.org/2001/XMLSchema" xmlns:p="http://schemas.microsoft.com/office/2006/metadata/properties" xmlns:ns2="17984305-4cc7-4ef1-94c4-98ddb8a318e7" xmlns:ns3="9863f9fd-b8b2-4a94-9449-97a5eccf1304" targetNamespace="http://schemas.microsoft.com/office/2006/metadata/properties" ma:root="true" ma:fieldsID="bc3a2561a1eaa59c7c1dce4b40191c2b" ns2:_="" ns3:_="">
    <xsd:import namespace="17984305-4cc7-4ef1-94c4-98ddb8a318e7"/>
    <xsd:import namespace="9863f9fd-b8b2-4a94-9449-97a5eccf13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984305-4cc7-4ef1-94c4-98ddb8a318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0ed7eb0-2fde-4c37-90af-b6c82debe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63f9fd-b8b2-4a94-9449-97a5eccf130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6ec8db0-7a66-4741-ac33-c53146978319}" ma:internalName="TaxCatchAll" ma:showField="CatchAllData" ma:web="9863f9fd-b8b2-4a94-9449-97a5eccf130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FBD696-AF18-4008-BCE5-05C4DA49A833}">
  <ds:schemaRefs>
    <ds:schemaRef ds:uri="17984305-4cc7-4ef1-94c4-98ddb8a318e7"/>
    <ds:schemaRef ds:uri="9863f9fd-b8b2-4a94-9449-97a5eccf13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2EB113D-B590-43C7-8BD8-4E08395890B4}">
  <ds:schemaRefs>
    <ds:schemaRef ds:uri="17984305-4cc7-4ef1-94c4-98ddb8a318e7"/>
    <ds:schemaRef ds:uri="9863f9fd-b8b2-4a94-9449-97a5eccf13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B6361D-5F2B-4148-8BEF-5A05D68835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</TotalTime>
  <Words>458</Words>
  <Application>Microsoft Office PowerPoint</Application>
  <PresentationFormat>Widescreen</PresentationFormat>
  <Paragraphs>71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montserrat</vt:lpstr>
      <vt:lpstr>Times New Roman</vt:lpstr>
      <vt:lpstr>Depth</vt:lpstr>
      <vt:lpstr>Wellbeing at MDSA</vt:lpstr>
      <vt:lpstr>What is Wellbeing?</vt:lpstr>
      <vt:lpstr>Where you can get help?</vt:lpstr>
      <vt:lpstr>Wellbeing</vt:lpstr>
      <vt:lpstr>PowerPoint Presentation</vt:lpstr>
      <vt:lpstr>Take Notice </vt:lpstr>
      <vt:lpstr>Benefits of Mindfulness</vt:lpstr>
      <vt:lpstr>Ways to be More Mindful</vt:lpstr>
      <vt:lpstr>Take Notice Challenge</vt:lpstr>
      <vt:lpstr>Inter-house Photography Competition</vt:lpstr>
      <vt:lpstr>Thank you for listening!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at MDSA</dc:title>
  <dc:creator>Sludds J</dc:creator>
  <cp:lastModifiedBy>Sludds J</cp:lastModifiedBy>
  <cp:revision>4</cp:revision>
  <dcterms:created xsi:type="dcterms:W3CDTF">2023-03-01T09:23:42Z</dcterms:created>
  <dcterms:modified xsi:type="dcterms:W3CDTF">2023-03-08T08:44:22Z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0x010100053A5C255EA96A458D1C25B7251CC363</vt:lpwstr>
  </property>
  <property fmtid="{D5CDD505-2E9C-101B-9397-08002B2CF9AE}" pid="3" name="MediaServiceImageTags">
    <vt:lpwstr/>
  </property>
</Properties>
</file>