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1JTomjQch9G3pGm3dZXkX3Cws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31ED0B-BAE4-4E3B-8C46-92E96AB9533B}" v="8" dt="2022-03-28T13:27:08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ble P" userId="f202cb7f-52cc-404f-9805-dc8786554feb" providerId="ADAL" clId="{3E31ED0B-BAE4-4E3B-8C46-92E96AB9533B}"/>
    <pc:docChg chg="custSel modSld">
      <pc:chgData name="Noble P" userId="f202cb7f-52cc-404f-9805-dc8786554feb" providerId="ADAL" clId="{3E31ED0B-BAE4-4E3B-8C46-92E96AB9533B}" dt="2022-03-28T13:28:08.562" v="248" actId="20577"/>
      <pc:docMkLst>
        <pc:docMk/>
      </pc:docMkLst>
      <pc:sldChg chg="addSp delSp modSp mod modNotes">
        <pc:chgData name="Noble P" userId="f202cb7f-52cc-404f-9805-dc8786554feb" providerId="ADAL" clId="{3E31ED0B-BAE4-4E3B-8C46-92E96AB9533B}" dt="2022-03-28T13:28:08.562" v="248" actId="20577"/>
        <pc:sldMkLst>
          <pc:docMk/>
          <pc:sldMk cId="0" sldId="256"/>
        </pc:sldMkLst>
        <pc:spChg chg="add del mod">
          <ac:chgData name="Noble P" userId="f202cb7f-52cc-404f-9805-dc8786554feb" providerId="ADAL" clId="{3E31ED0B-BAE4-4E3B-8C46-92E96AB9533B}" dt="2022-03-28T13:25:33.792" v="189" actId="478"/>
          <ac:spMkLst>
            <pc:docMk/>
            <pc:sldMk cId="0" sldId="256"/>
            <ac:spMk id="2" creationId="{5E19D300-F253-4D79-83EF-FCD1F49F3BCE}"/>
          </ac:spMkLst>
        </pc:spChg>
        <pc:spChg chg="add mod">
          <ac:chgData name="Noble P" userId="f202cb7f-52cc-404f-9805-dc8786554feb" providerId="ADAL" clId="{3E31ED0B-BAE4-4E3B-8C46-92E96AB9533B}" dt="2022-03-28T13:28:05.787" v="244" actId="14100"/>
          <ac:spMkLst>
            <pc:docMk/>
            <pc:sldMk cId="0" sldId="256"/>
            <ac:spMk id="3" creationId="{A50F28B1-F38C-4E5F-9CBE-D4C0A7F0141E}"/>
          </ac:spMkLst>
        </pc:spChg>
        <pc:spChg chg="add del mod">
          <ac:chgData name="Noble P" userId="f202cb7f-52cc-404f-9805-dc8786554feb" providerId="ADAL" clId="{3E31ED0B-BAE4-4E3B-8C46-92E96AB9533B}" dt="2022-03-28T13:23:35.414" v="136" actId="478"/>
          <ac:spMkLst>
            <pc:docMk/>
            <pc:sldMk cId="0" sldId="256"/>
            <ac:spMk id="4" creationId="{2D12AB16-640A-4F18-AE5B-180D78C180CA}"/>
          </ac:spMkLst>
        </pc:spChg>
        <pc:spChg chg="add mod">
          <ac:chgData name="Noble P" userId="f202cb7f-52cc-404f-9805-dc8786554feb" providerId="ADAL" clId="{3E31ED0B-BAE4-4E3B-8C46-92E96AB9533B}" dt="2022-03-28T13:24:13.836" v="148" actId="113"/>
          <ac:spMkLst>
            <pc:docMk/>
            <pc:sldMk cId="0" sldId="256"/>
            <ac:spMk id="5" creationId="{60AACFBD-7907-407A-9419-9CADA20C51EA}"/>
          </ac:spMkLst>
        </pc:spChg>
        <pc:spChg chg="add mod">
          <ac:chgData name="Noble P" userId="f202cb7f-52cc-404f-9805-dc8786554feb" providerId="ADAL" clId="{3E31ED0B-BAE4-4E3B-8C46-92E96AB9533B}" dt="2022-03-28T13:23:30.111" v="135" actId="14100"/>
          <ac:spMkLst>
            <pc:docMk/>
            <pc:sldMk cId="0" sldId="256"/>
            <ac:spMk id="6" creationId="{09747E8E-326F-4B80-9565-CA4A101D706A}"/>
          </ac:spMkLst>
        </pc:spChg>
        <pc:spChg chg="add mod">
          <ac:chgData name="Noble P" userId="f202cb7f-52cc-404f-9805-dc8786554feb" providerId="ADAL" clId="{3E31ED0B-BAE4-4E3B-8C46-92E96AB9533B}" dt="2022-03-28T13:28:08.562" v="248" actId="20577"/>
          <ac:spMkLst>
            <pc:docMk/>
            <pc:sldMk cId="0" sldId="256"/>
            <ac:spMk id="8" creationId="{C89121B3-34B6-4627-A0F9-26115C6588A5}"/>
          </ac:spMkLst>
        </pc:spChg>
        <pc:picChg chg="mod">
          <ac:chgData name="Noble P" userId="f202cb7f-52cc-404f-9805-dc8786554feb" providerId="ADAL" clId="{3E31ED0B-BAE4-4E3B-8C46-92E96AB9533B}" dt="2022-03-28T13:20:48.910" v="75" actId="14100"/>
          <ac:picMkLst>
            <pc:docMk/>
            <pc:sldMk cId="0" sldId="256"/>
            <ac:picMk id="54" creationId="{00000000-0000-0000-0000-000000000000}"/>
          </ac:picMkLst>
        </pc:picChg>
      </pc:sldChg>
      <pc:sldChg chg="addSp delSp modSp mod modNotes">
        <pc:chgData name="Noble P" userId="f202cb7f-52cc-404f-9805-dc8786554feb" providerId="ADAL" clId="{3E31ED0B-BAE4-4E3B-8C46-92E96AB9533B}" dt="2022-03-28T13:27:29.338" v="230" actId="1076"/>
        <pc:sldMkLst>
          <pc:docMk/>
          <pc:sldMk cId="0" sldId="257"/>
        </pc:sldMkLst>
        <pc:spChg chg="add mod">
          <ac:chgData name="Noble P" userId="f202cb7f-52cc-404f-9805-dc8786554feb" providerId="ADAL" clId="{3E31ED0B-BAE4-4E3B-8C46-92E96AB9533B}" dt="2022-03-28T13:26:26.313" v="201" actId="1076"/>
          <ac:spMkLst>
            <pc:docMk/>
            <pc:sldMk cId="0" sldId="257"/>
            <ac:spMk id="2" creationId="{3A2969A5-435B-4FCF-86BB-0F6C4F318EB7}"/>
          </ac:spMkLst>
        </pc:spChg>
        <pc:spChg chg="add mod ord">
          <ac:chgData name="Noble P" userId="f202cb7f-52cc-404f-9805-dc8786554feb" providerId="ADAL" clId="{3E31ED0B-BAE4-4E3B-8C46-92E96AB9533B}" dt="2022-03-28T13:26:36.907" v="204" actId="1076"/>
          <ac:spMkLst>
            <pc:docMk/>
            <pc:sldMk cId="0" sldId="257"/>
            <ac:spMk id="3" creationId="{92336778-A9BD-4867-928D-F36859ADF929}"/>
          </ac:spMkLst>
        </pc:spChg>
        <pc:spChg chg="add del mod">
          <ac:chgData name="Noble P" userId="f202cb7f-52cc-404f-9805-dc8786554feb" providerId="ADAL" clId="{3E31ED0B-BAE4-4E3B-8C46-92E96AB9533B}" dt="2022-03-28T13:25:59.792" v="194" actId="478"/>
          <ac:spMkLst>
            <pc:docMk/>
            <pc:sldMk cId="0" sldId="257"/>
            <ac:spMk id="4" creationId="{462FF89A-9058-48E4-AA8E-687BCD1347AE}"/>
          </ac:spMkLst>
        </pc:spChg>
        <pc:spChg chg="add mod">
          <ac:chgData name="Noble P" userId="f202cb7f-52cc-404f-9805-dc8786554feb" providerId="ADAL" clId="{3E31ED0B-BAE4-4E3B-8C46-92E96AB9533B}" dt="2022-03-28T13:27:01.635" v="207" actId="208"/>
          <ac:spMkLst>
            <pc:docMk/>
            <pc:sldMk cId="0" sldId="257"/>
            <ac:spMk id="5" creationId="{92071518-D414-47AC-9B04-95F4B49D5319}"/>
          </ac:spMkLst>
        </pc:spChg>
        <pc:spChg chg="add mod">
          <ac:chgData name="Noble P" userId="f202cb7f-52cc-404f-9805-dc8786554feb" providerId="ADAL" clId="{3E31ED0B-BAE4-4E3B-8C46-92E96AB9533B}" dt="2022-03-28T13:27:29.338" v="230" actId="1076"/>
          <ac:spMkLst>
            <pc:docMk/>
            <pc:sldMk cId="0" sldId="257"/>
            <ac:spMk id="7" creationId="{A6A6CB7C-E5AB-472E-AE64-5B601699B3D7}"/>
          </ac:spMkLst>
        </pc:spChg>
        <pc:picChg chg="mod">
          <ac:chgData name="Noble P" userId="f202cb7f-52cc-404f-9805-dc8786554feb" providerId="ADAL" clId="{3E31ED0B-BAE4-4E3B-8C46-92E96AB9533B}" dt="2022-03-28T13:25:56.728" v="193" actId="14100"/>
          <ac:picMkLst>
            <pc:docMk/>
            <pc:sldMk cId="0" sldId="257"/>
            <ac:picMk id="59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96982" y="0"/>
            <a:ext cx="9289473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50F28B1-F38C-4E5F-9CBE-D4C0A7F0141E}"/>
              </a:ext>
            </a:extLst>
          </p:cNvPr>
          <p:cNvSpPr/>
          <p:nvPr/>
        </p:nvSpPr>
        <p:spPr>
          <a:xfrm>
            <a:off x="6823363" y="2840182"/>
            <a:ext cx="1032163" cy="1108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747E8E-326F-4B80-9565-CA4A101D706A}"/>
              </a:ext>
            </a:extLst>
          </p:cNvPr>
          <p:cNvSpPr/>
          <p:nvPr/>
        </p:nvSpPr>
        <p:spPr>
          <a:xfrm>
            <a:off x="1995054" y="3463638"/>
            <a:ext cx="270164" cy="1108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AACFBD-7907-407A-9419-9CADA20C51EA}"/>
              </a:ext>
            </a:extLst>
          </p:cNvPr>
          <p:cNvSpPr txBox="1"/>
          <p:nvPr/>
        </p:nvSpPr>
        <p:spPr>
          <a:xfrm>
            <a:off x="1893533" y="3425188"/>
            <a:ext cx="4732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13054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9121B3-34B6-4627-A0F9-26115C6588A5}"/>
              </a:ext>
            </a:extLst>
          </p:cNvPr>
          <p:cNvSpPr txBox="1"/>
          <p:nvPr/>
        </p:nvSpPr>
        <p:spPr>
          <a:xfrm>
            <a:off x="6913417" y="2764795"/>
            <a:ext cx="9044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Calibri" panose="020F0502020204030204" pitchFamily="34" charset="0"/>
                <a:cs typeface="Calibri" panose="020F0502020204030204" pitchFamily="34" charset="0"/>
              </a:rPr>
              <a:t>the     MDSA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A2969A5-435B-4FCF-86BB-0F6C4F318EB7}"/>
              </a:ext>
            </a:extLst>
          </p:cNvPr>
          <p:cNvSpPr/>
          <p:nvPr/>
        </p:nvSpPr>
        <p:spPr>
          <a:xfrm>
            <a:off x="6241472" y="889806"/>
            <a:ext cx="346363" cy="117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336778-A9BD-4867-928D-F36859ADF929}"/>
              </a:ext>
            </a:extLst>
          </p:cNvPr>
          <p:cNvSpPr txBox="1"/>
          <p:nvPr/>
        </p:nvSpPr>
        <p:spPr>
          <a:xfrm>
            <a:off x="6178050" y="840966"/>
            <a:ext cx="4732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13054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071518-D414-47AC-9B04-95F4B49D5319}"/>
              </a:ext>
            </a:extLst>
          </p:cNvPr>
          <p:cNvSpPr/>
          <p:nvPr/>
        </p:nvSpPr>
        <p:spPr>
          <a:xfrm>
            <a:off x="8388927" y="4121727"/>
            <a:ext cx="457200" cy="11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A6CB7C-E5AB-472E-AE64-5B601699B3D7}"/>
              </a:ext>
            </a:extLst>
          </p:cNvPr>
          <p:cNvSpPr txBox="1"/>
          <p:nvPr/>
        </p:nvSpPr>
        <p:spPr>
          <a:xfrm>
            <a:off x="8360097" y="4069423"/>
            <a:ext cx="4860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MDSA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3A5C255EA96A458D1C25B7251CC363" ma:contentTypeVersion="16" ma:contentTypeDescription="Create a new document." ma:contentTypeScope="" ma:versionID="7d839a8ed6089ff0bee7b4f8e25f2d4a">
  <xsd:schema xmlns:xsd="http://www.w3.org/2001/XMLSchema" xmlns:xs="http://www.w3.org/2001/XMLSchema" xmlns:p="http://schemas.microsoft.com/office/2006/metadata/properties" xmlns:ns2="17984305-4cc7-4ef1-94c4-98ddb8a318e7" xmlns:ns3="9863f9fd-b8b2-4a94-9449-97a5eccf1304" targetNamespace="http://schemas.microsoft.com/office/2006/metadata/properties" ma:root="true" ma:fieldsID="bc3a2561a1eaa59c7c1dce4b40191c2b" ns2:_="" ns3:_="">
    <xsd:import namespace="17984305-4cc7-4ef1-94c4-98ddb8a318e7"/>
    <xsd:import namespace="9863f9fd-b8b2-4a94-9449-97a5eccf13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984305-4cc7-4ef1-94c4-98ddb8a318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0ed7eb0-2fde-4c37-90af-b6c82debec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3f9fd-b8b2-4a94-9449-97a5eccf130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6ec8db0-7a66-4741-ac33-c53146978319}" ma:internalName="TaxCatchAll" ma:showField="CatchAllData" ma:web="9863f9fd-b8b2-4a94-9449-97a5eccf13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984305-4cc7-4ef1-94c4-98ddb8a318e7">
      <Terms xmlns="http://schemas.microsoft.com/office/infopath/2007/PartnerControls"/>
    </lcf76f155ced4ddcb4097134ff3c332f>
    <TaxCatchAll xmlns="9863f9fd-b8b2-4a94-9449-97a5eccf1304" xsi:nil="true"/>
  </documentManagement>
</p:properties>
</file>

<file path=customXml/itemProps1.xml><?xml version="1.0" encoding="utf-8"?>
<ds:datastoreItem xmlns:ds="http://schemas.openxmlformats.org/officeDocument/2006/customXml" ds:itemID="{7ABF8DFF-B028-4FCA-BAB8-FBDBA0778BE9}"/>
</file>

<file path=customXml/itemProps2.xml><?xml version="1.0" encoding="utf-8"?>
<ds:datastoreItem xmlns:ds="http://schemas.openxmlformats.org/officeDocument/2006/customXml" ds:itemID="{199883C7-DE12-4DE5-B80D-7FF99EC19DE9}"/>
</file>

<file path=customXml/itemProps3.xml><?xml version="1.0" encoding="utf-8"?>
<ds:datastoreItem xmlns:ds="http://schemas.openxmlformats.org/officeDocument/2006/customXml" ds:itemID="{9F0A345A-D119-4C3F-A8A7-66063D2112D5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Office PowerPoint</Application>
  <PresentationFormat>On-screen Show (16:9)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Noble P</dc:creator>
  <cp:lastModifiedBy>Noble P</cp:lastModifiedBy>
  <cp:revision>1</cp:revision>
  <dcterms:modified xsi:type="dcterms:W3CDTF">2022-03-28T13:28:15Z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0x010100053A5C255EA96A458D1C25B7251CC363</vt:lpwstr>
  </property>
  <property fmtid="{D5CDD505-2E9C-101B-9397-08002B2CF9AE}" pid="3" name="MediaServiceImageTags">
    <vt:lpwstr/>
  </property>
</Properties>
</file>